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0160000" cy="7620000"/>
  <p:notesSz cx="6858000" cy="9144000"/>
  <p:embeddedFontLst>
    <p:embeddedFont>
      <p:font typeface="Calibri" pitchFamily="34" charset="0"/>
      <p:regular r:id="rId13"/>
      <p:bold r:id="rId14"/>
      <p:italic r:id="rId15"/>
      <p:boldItalic r:id="rId1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07B79D-5159-4C7D-9DAF-99A6128FDA88}" type="datetimeFigureOut">
              <a:rPr lang="en-US" smtClean="0"/>
              <a:t>5/20/2014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AE27B-3746-4F9B-8D88-AA5052EA4D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07B79D-5159-4C7D-9DAF-99A6128FDA88}" type="datetimeFigureOut">
              <a:rPr lang="en-US" smtClean="0"/>
              <a:t>5/20/2014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AE27B-3746-4F9B-8D88-AA5052EA4D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07B79D-5159-4C7D-9DAF-99A6128FDA88}" type="datetimeFigureOut">
              <a:rPr lang="en-US" smtClean="0"/>
              <a:t>5/20/2014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AE27B-3746-4F9B-8D88-AA5052EA4D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07B79D-5159-4C7D-9DAF-99A6128FDA88}" type="datetimeFigureOut">
              <a:rPr lang="en-US" smtClean="0"/>
              <a:t>5/20/2014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AE27B-3746-4F9B-8D88-AA5052EA4D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07B79D-5159-4C7D-9DAF-99A6128FDA88}" type="datetimeFigureOut">
              <a:rPr lang="en-US" smtClean="0"/>
              <a:t>5/20/2014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AE27B-3746-4F9B-8D88-AA5052EA4D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07B79D-5159-4C7D-9DAF-99A6128FDA88}" type="datetimeFigureOut">
              <a:rPr lang="en-US" smtClean="0"/>
              <a:t>5/20/2014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AE27B-3746-4F9B-8D88-AA5052EA4D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07B79D-5159-4C7D-9DAF-99A6128FDA88}" type="datetimeFigureOut">
              <a:rPr lang="en-US" smtClean="0"/>
              <a:t>5/20/2014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AE27B-3746-4F9B-8D88-AA5052EA4D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07B79D-5159-4C7D-9DAF-99A6128FDA88}" type="datetimeFigureOut">
              <a:rPr lang="en-US" smtClean="0"/>
              <a:t>5/20/2014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AE27B-3746-4F9B-8D88-AA5052EA4D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07B79D-5159-4C7D-9DAF-99A6128FDA88}" type="datetimeFigureOut">
              <a:rPr lang="en-US" smtClean="0"/>
              <a:t>5/20/2014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AE27B-3746-4F9B-8D88-AA5052EA4D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07B79D-5159-4C7D-9DAF-99A6128FDA88}" type="datetimeFigureOut">
              <a:rPr lang="en-US" smtClean="0"/>
              <a:t>5/20/2014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AE27B-3746-4F9B-8D88-AA5052EA4D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07B79D-5159-4C7D-9DAF-99A6128FDA88}" type="datetimeFigureOut">
              <a:rPr lang="en-US" smtClean="0"/>
              <a:t>5/20/2014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9AE27B-3746-4F9B-8D88-AA5052EA4D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07B79D-5159-4C7D-9DAF-99A6128FDA88}" type="datetimeFigureOut">
              <a:rPr lang="en-US" smtClean="0"/>
              <a:t>5/20/2014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9AE27B-3746-4F9B-8D88-AA5052EA4D9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1498222" y="994067"/>
            <a:ext cx="5519941" cy="1343260"/>
            <a:chOff x="1498222" y="994067"/>
            <a:chExt cx="5519941" cy="1343260"/>
          </a:xfrm>
        </p:grpSpPr>
        <p:sp>
          <p:nvSpPr>
            <p:cNvPr id="2" name="Freeform 1"/>
            <p:cNvSpPr/>
            <p:nvPr/>
          </p:nvSpPr>
          <p:spPr>
            <a:xfrm>
              <a:off x="1498222" y="994067"/>
              <a:ext cx="390548" cy="753664"/>
            </a:xfrm>
            <a:custGeom>
              <a:avLst/>
              <a:gdLst/>
              <a:ahLst/>
              <a:cxnLst/>
              <a:rect l="0" t="0" r="0" b="0"/>
              <a:pathLst>
                <a:path w="390548" h="753664">
                  <a:moveTo>
                    <a:pt x="375850" y="164067"/>
                  </a:moveTo>
                  <a:lnTo>
                    <a:pt x="361278" y="109923"/>
                  </a:lnTo>
                  <a:lnTo>
                    <a:pt x="335760" y="50612"/>
                  </a:lnTo>
                  <a:lnTo>
                    <a:pt x="308989" y="25426"/>
                  </a:lnTo>
                  <a:lnTo>
                    <a:pt x="284913" y="10422"/>
                  </a:lnTo>
                  <a:lnTo>
                    <a:pt x="239461" y="0"/>
                  </a:lnTo>
                  <a:lnTo>
                    <a:pt x="188950" y="2501"/>
                  </a:lnTo>
                  <a:lnTo>
                    <a:pt x="142528" y="21829"/>
                  </a:lnTo>
                  <a:lnTo>
                    <a:pt x="86090" y="60972"/>
                  </a:lnTo>
                  <a:lnTo>
                    <a:pt x="53299" y="97905"/>
                  </a:lnTo>
                  <a:lnTo>
                    <a:pt x="26329" y="153145"/>
                  </a:lnTo>
                  <a:lnTo>
                    <a:pt x="11144" y="210046"/>
                  </a:lnTo>
                  <a:lnTo>
                    <a:pt x="0" y="260627"/>
                  </a:lnTo>
                  <a:lnTo>
                    <a:pt x="885" y="298352"/>
                  </a:lnTo>
                  <a:lnTo>
                    <a:pt x="17254" y="348130"/>
                  </a:lnTo>
                  <a:lnTo>
                    <a:pt x="41872" y="383551"/>
                  </a:lnTo>
                  <a:lnTo>
                    <a:pt x="82802" y="418555"/>
                  </a:lnTo>
                  <a:lnTo>
                    <a:pt x="122385" y="438473"/>
                  </a:lnTo>
                  <a:lnTo>
                    <a:pt x="169468" y="444244"/>
                  </a:lnTo>
                  <a:lnTo>
                    <a:pt x="213574" y="437895"/>
                  </a:lnTo>
                  <a:lnTo>
                    <a:pt x="255109" y="420547"/>
                  </a:lnTo>
                  <a:lnTo>
                    <a:pt x="315539" y="370753"/>
                  </a:lnTo>
                  <a:lnTo>
                    <a:pt x="352239" y="328636"/>
                  </a:lnTo>
                  <a:lnTo>
                    <a:pt x="376775" y="275603"/>
                  </a:lnTo>
                  <a:lnTo>
                    <a:pt x="390547" y="230596"/>
                  </a:lnTo>
                  <a:lnTo>
                    <a:pt x="387159" y="281897"/>
                  </a:lnTo>
                  <a:lnTo>
                    <a:pt x="381021" y="336240"/>
                  </a:lnTo>
                  <a:lnTo>
                    <a:pt x="368466" y="393439"/>
                  </a:lnTo>
                  <a:lnTo>
                    <a:pt x="359364" y="438180"/>
                  </a:lnTo>
                  <a:lnTo>
                    <a:pt x="354978" y="497060"/>
                  </a:lnTo>
                  <a:lnTo>
                    <a:pt x="346789" y="543492"/>
                  </a:lnTo>
                  <a:lnTo>
                    <a:pt x="338124" y="604693"/>
                  </a:lnTo>
                  <a:lnTo>
                    <a:pt x="335036" y="659741"/>
                  </a:lnTo>
                  <a:lnTo>
                    <a:pt x="333993" y="717736"/>
                  </a:lnTo>
                  <a:lnTo>
                    <a:pt x="333736" y="75366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126756" y="171614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316269" y="1064890"/>
              <a:ext cx="585382" cy="661333"/>
            </a:xfrm>
            <a:custGeom>
              <a:avLst/>
              <a:gdLst/>
              <a:ahLst/>
              <a:cxnLst/>
              <a:rect l="0" t="0" r="0" b="0"/>
              <a:pathLst>
                <a:path w="585382" h="661333">
                  <a:moveTo>
                    <a:pt x="0" y="72187"/>
                  </a:moveTo>
                  <a:lnTo>
                    <a:pt x="11178" y="55420"/>
                  </a:lnTo>
                  <a:lnTo>
                    <a:pt x="40487" y="33814"/>
                  </a:lnTo>
                  <a:lnTo>
                    <a:pt x="99548" y="13958"/>
                  </a:lnTo>
                  <a:lnTo>
                    <a:pt x="145569" y="3591"/>
                  </a:lnTo>
                  <a:lnTo>
                    <a:pt x="200279" y="0"/>
                  </a:lnTo>
                  <a:lnTo>
                    <a:pt x="247165" y="1276"/>
                  </a:lnTo>
                  <a:lnTo>
                    <a:pt x="276358" y="9865"/>
                  </a:lnTo>
                  <a:lnTo>
                    <a:pt x="298690" y="24602"/>
                  </a:lnTo>
                  <a:lnTo>
                    <a:pt x="337681" y="62658"/>
                  </a:lnTo>
                  <a:lnTo>
                    <a:pt x="343274" y="76363"/>
                  </a:lnTo>
                  <a:lnTo>
                    <a:pt x="345556" y="126847"/>
                  </a:lnTo>
                  <a:lnTo>
                    <a:pt x="337653" y="170141"/>
                  </a:lnTo>
                  <a:lnTo>
                    <a:pt x="327103" y="190202"/>
                  </a:lnTo>
                  <a:lnTo>
                    <a:pt x="274644" y="237813"/>
                  </a:lnTo>
                  <a:lnTo>
                    <a:pt x="212812" y="275366"/>
                  </a:lnTo>
                  <a:lnTo>
                    <a:pt x="160797" y="300621"/>
                  </a:lnTo>
                  <a:lnTo>
                    <a:pt x="149312" y="305195"/>
                  </a:lnTo>
                  <a:lnTo>
                    <a:pt x="143995" y="305905"/>
                  </a:lnTo>
                  <a:lnTo>
                    <a:pt x="142790" y="304038"/>
                  </a:lnTo>
                  <a:lnTo>
                    <a:pt x="144326" y="300454"/>
                  </a:lnTo>
                  <a:lnTo>
                    <a:pt x="158512" y="296472"/>
                  </a:lnTo>
                  <a:lnTo>
                    <a:pt x="220222" y="286470"/>
                  </a:lnTo>
                  <a:lnTo>
                    <a:pt x="268542" y="285027"/>
                  </a:lnTo>
                  <a:lnTo>
                    <a:pt x="321074" y="291489"/>
                  </a:lnTo>
                  <a:lnTo>
                    <a:pt x="377063" y="300812"/>
                  </a:lnTo>
                  <a:lnTo>
                    <a:pt x="429201" y="317563"/>
                  </a:lnTo>
                  <a:lnTo>
                    <a:pt x="483986" y="342626"/>
                  </a:lnTo>
                  <a:lnTo>
                    <a:pt x="531321" y="374494"/>
                  </a:lnTo>
                  <a:lnTo>
                    <a:pt x="568259" y="432069"/>
                  </a:lnTo>
                  <a:lnTo>
                    <a:pt x="580113" y="460252"/>
                  </a:lnTo>
                  <a:lnTo>
                    <a:pt x="585381" y="492275"/>
                  </a:lnTo>
                  <a:lnTo>
                    <a:pt x="581484" y="522885"/>
                  </a:lnTo>
                  <a:lnTo>
                    <a:pt x="570783" y="550918"/>
                  </a:lnTo>
                  <a:lnTo>
                    <a:pt x="545027" y="585261"/>
                  </a:lnTo>
                  <a:lnTo>
                    <a:pt x="484095" y="631981"/>
                  </a:lnTo>
                  <a:lnTo>
                    <a:pt x="431640" y="654075"/>
                  </a:lnTo>
                  <a:lnTo>
                    <a:pt x="379973" y="660260"/>
                  </a:lnTo>
                  <a:lnTo>
                    <a:pt x="330434" y="661332"/>
                  </a:lnTo>
                  <a:lnTo>
                    <a:pt x="274161" y="658140"/>
                  </a:lnTo>
                  <a:lnTo>
                    <a:pt x="224518" y="636757"/>
                  </a:lnTo>
                  <a:lnTo>
                    <a:pt x="210570" y="6301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284891" y="1389761"/>
              <a:ext cx="136871" cy="10530"/>
            </a:xfrm>
            <a:custGeom>
              <a:avLst/>
              <a:gdLst/>
              <a:ahLst/>
              <a:cxnLst/>
              <a:rect l="0" t="0" r="0" b="0"/>
              <a:pathLst>
                <a:path w="136871" h="10530">
                  <a:moveTo>
                    <a:pt x="136870" y="0"/>
                  </a:moveTo>
                  <a:lnTo>
                    <a:pt x="82726" y="3120"/>
                  </a:lnTo>
                  <a:lnTo>
                    <a:pt x="27779" y="906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699965" y="1016349"/>
              <a:ext cx="406150" cy="752439"/>
            </a:xfrm>
            <a:custGeom>
              <a:avLst/>
              <a:gdLst/>
              <a:ahLst/>
              <a:cxnLst/>
              <a:rect l="0" t="0" r="0" b="0"/>
              <a:pathLst>
                <a:path w="406150" h="752439">
                  <a:moveTo>
                    <a:pt x="6066" y="752438"/>
                  </a:moveTo>
                  <a:lnTo>
                    <a:pt x="0" y="719986"/>
                  </a:lnTo>
                  <a:lnTo>
                    <a:pt x="4521" y="669209"/>
                  </a:lnTo>
                  <a:lnTo>
                    <a:pt x="11350" y="609396"/>
                  </a:lnTo>
                  <a:lnTo>
                    <a:pt x="20629" y="557977"/>
                  </a:lnTo>
                  <a:lnTo>
                    <a:pt x="34246" y="494531"/>
                  </a:lnTo>
                  <a:lnTo>
                    <a:pt x="48200" y="436938"/>
                  </a:lnTo>
                  <a:lnTo>
                    <a:pt x="56633" y="380501"/>
                  </a:lnTo>
                  <a:lnTo>
                    <a:pt x="66703" y="320784"/>
                  </a:lnTo>
                  <a:lnTo>
                    <a:pt x="75375" y="260462"/>
                  </a:lnTo>
                  <a:lnTo>
                    <a:pt x="78464" y="211394"/>
                  </a:lnTo>
                  <a:lnTo>
                    <a:pt x="82628" y="156012"/>
                  </a:lnTo>
                  <a:lnTo>
                    <a:pt x="94369" y="94163"/>
                  </a:lnTo>
                  <a:lnTo>
                    <a:pt x="109123" y="33506"/>
                  </a:lnTo>
                  <a:lnTo>
                    <a:pt x="120499" y="13333"/>
                  </a:lnTo>
                  <a:lnTo>
                    <a:pt x="129148" y="7017"/>
                  </a:lnTo>
                  <a:lnTo>
                    <a:pt x="151236" y="0"/>
                  </a:lnTo>
                  <a:lnTo>
                    <a:pt x="161338" y="1638"/>
                  </a:lnTo>
                  <a:lnTo>
                    <a:pt x="178800" y="12817"/>
                  </a:lnTo>
                  <a:lnTo>
                    <a:pt x="216275" y="75264"/>
                  </a:lnTo>
                  <a:lnTo>
                    <a:pt x="243278" y="131985"/>
                  </a:lnTo>
                  <a:lnTo>
                    <a:pt x="261586" y="184736"/>
                  </a:lnTo>
                  <a:lnTo>
                    <a:pt x="281796" y="240217"/>
                  </a:lnTo>
                  <a:lnTo>
                    <a:pt x="297054" y="303472"/>
                  </a:lnTo>
                  <a:lnTo>
                    <a:pt x="314453" y="365359"/>
                  </a:lnTo>
                  <a:lnTo>
                    <a:pt x="334484" y="427973"/>
                  </a:lnTo>
                  <a:lnTo>
                    <a:pt x="346050" y="476796"/>
                  </a:lnTo>
                  <a:lnTo>
                    <a:pt x="360439" y="538460"/>
                  </a:lnTo>
                  <a:lnTo>
                    <a:pt x="374546" y="599513"/>
                  </a:lnTo>
                  <a:lnTo>
                    <a:pt x="392108" y="659294"/>
                  </a:lnTo>
                  <a:lnTo>
                    <a:pt x="403029" y="713199"/>
                  </a:lnTo>
                  <a:lnTo>
                    <a:pt x="406149" y="7419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737616" y="1581469"/>
              <a:ext cx="263214" cy="18863"/>
            </a:xfrm>
            <a:custGeom>
              <a:avLst/>
              <a:gdLst/>
              <a:ahLst/>
              <a:cxnLst/>
              <a:rect l="0" t="0" r="0" b="0"/>
              <a:pathLst>
                <a:path w="263214" h="18863">
                  <a:moveTo>
                    <a:pt x="263213" y="8334"/>
                  </a:moveTo>
                  <a:lnTo>
                    <a:pt x="225735" y="0"/>
                  </a:lnTo>
                  <a:lnTo>
                    <a:pt x="168722" y="3828"/>
                  </a:lnTo>
                  <a:lnTo>
                    <a:pt x="108370" y="8614"/>
                  </a:lnTo>
                  <a:lnTo>
                    <a:pt x="59666" y="15306"/>
                  </a:lnTo>
                  <a:lnTo>
                    <a:pt x="0" y="1886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175120" y="1458006"/>
              <a:ext cx="286737" cy="313129"/>
            </a:xfrm>
            <a:custGeom>
              <a:avLst/>
              <a:gdLst/>
              <a:ahLst/>
              <a:cxnLst/>
              <a:rect l="0" t="0" r="0" b="0"/>
              <a:pathLst>
                <a:path w="286737" h="313129">
                  <a:moveTo>
                    <a:pt x="4693" y="100211"/>
                  </a:moveTo>
                  <a:lnTo>
                    <a:pt x="22652" y="163661"/>
                  </a:lnTo>
                  <a:lnTo>
                    <a:pt x="36360" y="221756"/>
                  </a:lnTo>
                  <a:lnTo>
                    <a:pt x="44744" y="273309"/>
                  </a:lnTo>
                  <a:lnTo>
                    <a:pt x="40607" y="309037"/>
                  </a:lnTo>
                  <a:lnTo>
                    <a:pt x="37994" y="313128"/>
                  </a:lnTo>
                  <a:lnTo>
                    <a:pt x="35083" y="312346"/>
                  </a:lnTo>
                  <a:lnTo>
                    <a:pt x="31972" y="308315"/>
                  </a:lnTo>
                  <a:lnTo>
                    <a:pt x="18574" y="259818"/>
                  </a:lnTo>
                  <a:lnTo>
                    <a:pt x="8156" y="209763"/>
                  </a:lnTo>
                  <a:lnTo>
                    <a:pt x="0" y="154508"/>
                  </a:lnTo>
                  <a:lnTo>
                    <a:pt x="6539" y="96379"/>
                  </a:lnTo>
                  <a:lnTo>
                    <a:pt x="18888" y="52672"/>
                  </a:lnTo>
                  <a:lnTo>
                    <a:pt x="32059" y="29950"/>
                  </a:lnTo>
                  <a:lnTo>
                    <a:pt x="49611" y="12052"/>
                  </a:lnTo>
                  <a:lnTo>
                    <a:pt x="72230" y="2538"/>
                  </a:lnTo>
                  <a:lnTo>
                    <a:pt x="84813" y="0"/>
                  </a:lnTo>
                  <a:lnTo>
                    <a:pt x="111272" y="3421"/>
                  </a:lnTo>
                  <a:lnTo>
                    <a:pt x="138629" y="15079"/>
                  </a:lnTo>
                  <a:lnTo>
                    <a:pt x="197141" y="62686"/>
                  </a:lnTo>
                  <a:lnTo>
                    <a:pt x="227324" y="93882"/>
                  </a:lnTo>
                  <a:lnTo>
                    <a:pt x="265389" y="155295"/>
                  </a:lnTo>
                  <a:lnTo>
                    <a:pt x="281447" y="201039"/>
                  </a:lnTo>
                  <a:lnTo>
                    <a:pt x="286736" y="246939"/>
                  </a:lnTo>
                  <a:lnTo>
                    <a:pt x="281734" y="271099"/>
                  </a:lnTo>
                  <a:lnTo>
                    <a:pt x="267906" y="3002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411440" y="1539991"/>
              <a:ext cx="398003" cy="597295"/>
            </a:xfrm>
            <a:custGeom>
              <a:avLst/>
              <a:gdLst/>
              <a:ahLst/>
              <a:cxnLst/>
              <a:rect l="0" t="0" r="0" b="0"/>
              <a:pathLst>
                <a:path w="398003" h="597295">
                  <a:moveTo>
                    <a:pt x="347440" y="91926"/>
                  </a:moveTo>
                  <a:lnTo>
                    <a:pt x="353030" y="75158"/>
                  </a:lnTo>
                  <a:lnTo>
                    <a:pt x="352654" y="57567"/>
                  </a:lnTo>
                  <a:lnTo>
                    <a:pt x="347418" y="39221"/>
                  </a:lnTo>
                  <a:lnTo>
                    <a:pt x="337292" y="23268"/>
                  </a:lnTo>
                  <a:lnTo>
                    <a:pt x="321873" y="11498"/>
                  </a:lnTo>
                  <a:lnTo>
                    <a:pt x="312848" y="6722"/>
                  </a:lnTo>
                  <a:lnTo>
                    <a:pt x="272200" y="0"/>
                  </a:lnTo>
                  <a:lnTo>
                    <a:pt x="215638" y="6134"/>
                  </a:lnTo>
                  <a:lnTo>
                    <a:pt x="191765" y="12072"/>
                  </a:lnTo>
                  <a:lnTo>
                    <a:pt x="158595" y="33170"/>
                  </a:lnTo>
                  <a:lnTo>
                    <a:pt x="132129" y="56059"/>
                  </a:lnTo>
                  <a:lnTo>
                    <a:pt x="115058" y="88838"/>
                  </a:lnTo>
                  <a:lnTo>
                    <a:pt x="101150" y="140665"/>
                  </a:lnTo>
                  <a:lnTo>
                    <a:pt x="102667" y="163891"/>
                  </a:lnTo>
                  <a:lnTo>
                    <a:pt x="113480" y="185911"/>
                  </a:lnTo>
                  <a:lnTo>
                    <a:pt x="143429" y="223055"/>
                  </a:lnTo>
                  <a:lnTo>
                    <a:pt x="170399" y="240093"/>
                  </a:lnTo>
                  <a:lnTo>
                    <a:pt x="193496" y="242396"/>
                  </a:lnTo>
                  <a:lnTo>
                    <a:pt x="218190" y="238350"/>
                  </a:lnTo>
                  <a:lnTo>
                    <a:pt x="250652" y="222918"/>
                  </a:lnTo>
                  <a:lnTo>
                    <a:pt x="275609" y="202358"/>
                  </a:lnTo>
                  <a:lnTo>
                    <a:pt x="296651" y="174559"/>
                  </a:lnTo>
                  <a:lnTo>
                    <a:pt x="309645" y="142926"/>
                  </a:lnTo>
                  <a:lnTo>
                    <a:pt x="313095" y="117712"/>
                  </a:lnTo>
                  <a:lnTo>
                    <a:pt x="314015" y="116136"/>
                  </a:lnTo>
                  <a:lnTo>
                    <a:pt x="326791" y="176526"/>
                  </a:lnTo>
                  <a:lnTo>
                    <a:pt x="347032" y="237987"/>
                  </a:lnTo>
                  <a:lnTo>
                    <a:pt x="364934" y="291791"/>
                  </a:lnTo>
                  <a:lnTo>
                    <a:pt x="382529" y="350176"/>
                  </a:lnTo>
                  <a:lnTo>
                    <a:pt x="395402" y="411913"/>
                  </a:lnTo>
                  <a:lnTo>
                    <a:pt x="398002" y="441593"/>
                  </a:lnTo>
                  <a:lnTo>
                    <a:pt x="392919" y="467262"/>
                  </a:lnTo>
                  <a:lnTo>
                    <a:pt x="388288" y="479020"/>
                  </a:lnTo>
                  <a:lnTo>
                    <a:pt x="380521" y="488029"/>
                  </a:lnTo>
                  <a:lnTo>
                    <a:pt x="359413" y="501158"/>
                  </a:lnTo>
                  <a:lnTo>
                    <a:pt x="301669" y="519119"/>
                  </a:lnTo>
                  <a:lnTo>
                    <a:pt x="244683" y="530812"/>
                  </a:lnTo>
                  <a:lnTo>
                    <a:pt x="187142" y="536261"/>
                  </a:lnTo>
                  <a:lnTo>
                    <a:pt x="134998" y="545285"/>
                  </a:lnTo>
                  <a:lnTo>
                    <a:pt x="80349" y="564403"/>
                  </a:lnTo>
                  <a:lnTo>
                    <a:pt x="25052" y="586131"/>
                  </a:lnTo>
                  <a:lnTo>
                    <a:pt x="0" y="59729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845304" y="1263419"/>
              <a:ext cx="316558" cy="596888"/>
            </a:xfrm>
            <a:custGeom>
              <a:avLst/>
              <a:gdLst/>
              <a:ahLst/>
              <a:cxnLst/>
              <a:rect l="0" t="0" r="0" b="0"/>
              <a:pathLst>
                <a:path w="316558" h="596888">
                  <a:moveTo>
                    <a:pt x="8333" y="0"/>
                  </a:moveTo>
                  <a:lnTo>
                    <a:pt x="0" y="52051"/>
                  </a:lnTo>
                  <a:lnTo>
                    <a:pt x="3827" y="111537"/>
                  </a:lnTo>
                  <a:lnTo>
                    <a:pt x="7443" y="165488"/>
                  </a:lnTo>
                  <a:lnTo>
                    <a:pt x="11277" y="218086"/>
                  </a:lnTo>
                  <a:lnTo>
                    <a:pt x="17363" y="268207"/>
                  </a:lnTo>
                  <a:lnTo>
                    <a:pt x="18565" y="323167"/>
                  </a:lnTo>
                  <a:lnTo>
                    <a:pt x="21922" y="379084"/>
                  </a:lnTo>
                  <a:lnTo>
                    <a:pt x="27177" y="430516"/>
                  </a:lnTo>
                  <a:lnTo>
                    <a:pt x="28734" y="491378"/>
                  </a:lnTo>
                  <a:lnTo>
                    <a:pt x="34850" y="553167"/>
                  </a:lnTo>
                  <a:lnTo>
                    <a:pt x="37709" y="558291"/>
                  </a:lnTo>
                  <a:lnTo>
                    <a:pt x="40786" y="558198"/>
                  </a:lnTo>
                  <a:lnTo>
                    <a:pt x="92858" y="495221"/>
                  </a:lnTo>
                  <a:lnTo>
                    <a:pt x="99778" y="488075"/>
                  </a:lnTo>
                  <a:lnTo>
                    <a:pt x="143336" y="468200"/>
                  </a:lnTo>
                  <a:lnTo>
                    <a:pt x="197600" y="443816"/>
                  </a:lnTo>
                  <a:lnTo>
                    <a:pt x="253576" y="418696"/>
                  </a:lnTo>
                  <a:lnTo>
                    <a:pt x="296072" y="392581"/>
                  </a:lnTo>
                  <a:lnTo>
                    <a:pt x="308962" y="375692"/>
                  </a:lnTo>
                  <a:lnTo>
                    <a:pt x="314038" y="366275"/>
                  </a:lnTo>
                  <a:lnTo>
                    <a:pt x="316557" y="346453"/>
                  </a:lnTo>
                  <a:lnTo>
                    <a:pt x="315591" y="336254"/>
                  </a:lnTo>
                  <a:lnTo>
                    <a:pt x="310268" y="327114"/>
                  </a:lnTo>
                  <a:lnTo>
                    <a:pt x="291875" y="310721"/>
                  </a:lnTo>
                  <a:lnTo>
                    <a:pt x="268103" y="301875"/>
                  </a:lnTo>
                  <a:lnTo>
                    <a:pt x="243109" y="299113"/>
                  </a:lnTo>
                  <a:lnTo>
                    <a:pt x="187732" y="309867"/>
                  </a:lnTo>
                  <a:lnTo>
                    <a:pt x="161444" y="325259"/>
                  </a:lnTo>
                  <a:lnTo>
                    <a:pt x="131601" y="360997"/>
                  </a:lnTo>
                  <a:lnTo>
                    <a:pt x="106295" y="411903"/>
                  </a:lnTo>
                  <a:lnTo>
                    <a:pt x="96631" y="453108"/>
                  </a:lnTo>
                  <a:lnTo>
                    <a:pt x="93365" y="508953"/>
                  </a:lnTo>
                  <a:lnTo>
                    <a:pt x="99158" y="530748"/>
                  </a:lnTo>
                  <a:lnTo>
                    <a:pt x="121940" y="569393"/>
                  </a:lnTo>
                  <a:lnTo>
                    <a:pt x="141493" y="583737"/>
                  </a:lnTo>
                  <a:lnTo>
                    <a:pt x="166951" y="592841"/>
                  </a:lnTo>
                  <a:lnTo>
                    <a:pt x="197763" y="596887"/>
                  </a:lnTo>
                  <a:lnTo>
                    <a:pt x="258594" y="583032"/>
                  </a:lnTo>
                  <a:lnTo>
                    <a:pt x="271546" y="5790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738031" y="1410818"/>
              <a:ext cx="10529" cy="494841"/>
            </a:xfrm>
            <a:custGeom>
              <a:avLst/>
              <a:gdLst/>
              <a:ahLst/>
              <a:cxnLst/>
              <a:rect l="0" t="0" r="0" b="0"/>
              <a:pathLst>
                <a:path w="10529" h="494841">
                  <a:moveTo>
                    <a:pt x="0" y="0"/>
                  </a:moveTo>
                  <a:lnTo>
                    <a:pt x="0" y="58617"/>
                  </a:lnTo>
                  <a:lnTo>
                    <a:pt x="0" y="112791"/>
                  </a:lnTo>
                  <a:lnTo>
                    <a:pt x="0" y="168552"/>
                  </a:lnTo>
                  <a:lnTo>
                    <a:pt x="0" y="219957"/>
                  </a:lnTo>
                  <a:lnTo>
                    <a:pt x="0" y="277692"/>
                  </a:lnTo>
                  <a:lnTo>
                    <a:pt x="0" y="339123"/>
                  </a:lnTo>
                  <a:lnTo>
                    <a:pt x="7236" y="391421"/>
                  </a:lnTo>
                  <a:lnTo>
                    <a:pt x="9553" y="442360"/>
                  </a:lnTo>
                  <a:lnTo>
                    <a:pt x="10528" y="4948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464290" y="1265505"/>
              <a:ext cx="544699" cy="355884"/>
            </a:xfrm>
            <a:custGeom>
              <a:avLst/>
              <a:gdLst/>
              <a:ahLst/>
              <a:cxnLst/>
              <a:rect l="0" t="0" r="0" b="0"/>
              <a:pathLst>
                <a:path w="544699" h="355884">
                  <a:moveTo>
                    <a:pt x="0" y="155842"/>
                  </a:moveTo>
                  <a:lnTo>
                    <a:pt x="9575" y="131795"/>
                  </a:lnTo>
                  <a:lnTo>
                    <a:pt x="44992" y="90659"/>
                  </a:lnTo>
                  <a:lnTo>
                    <a:pt x="92032" y="59735"/>
                  </a:lnTo>
                  <a:lnTo>
                    <a:pt x="147040" y="37265"/>
                  </a:lnTo>
                  <a:lnTo>
                    <a:pt x="210539" y="15527"/>
                  </a:lnTo>
                  <a:lnTo>
                    <a:pt x="258914" y="4953"/>
                  </a:lnTo>
                  <a:lnTo>
                    <a:pt x="312112" y="0"/>
                  </a:lnTo>
                  <a:lnTo>
                    <a:pt x="368017" y="6732"/>
                  </a:lnTo>
                  <a:lnTo>
                    <a:pt x="412548" y="17164"/>
                  </a:lnTo>
                  <a:lnTo>
                    <a:pt x="469329" y="53323"/>
                  </a:lnTo>
                  <a:lnTo>
                    <a:pt x="498459" y="77373"/>
                  </a:lnTo>
                  <a:lnTo>
                    <a:pt x="521908" y="116084"/>
                  </a:lnTo>
                  <a:lnTo>
                    <a:pt x="541217" y="173161"/>
                  </a:lnTo>
                  <a:lnTo>
                    <a:pt x="544698" y="201364"/>
                  </a:lnTo>
                  <a:lnTo>
                    <a:pt x="535478" y="243549"/>
                  </a:lnTo>
                  <a:lnTo>
                    <a:pt x="517929" y="280095"/>
                  </a:lnTo>
                  <a:lnTo>
                    <a:pt x="501592" y="296073"/>
                  </a:lnTo>
                  <a:lnTo>
                    <a:pt x="451329" y="321452"/>
                  </a:lnTo>
                  <a:lnTo>
                    <a:pt x="398377" y="339420"/>
                  </a:lnTo>
                  <a:lnTo>
                    <a:pt x="344985" y="344766"/>
                  </a:lnTo>
                  <a:lnTo>
                    <a:pt x="286427" y="353341"/>
                  </a:lnTo>
                  <a:lnTo>
                    <a:pt x="263212" y="3558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064415" y="1768787"/>
              <a:ext cx="21057" cy="52644"/>
            </a:xfrm>
            <a:custGeom>
              <a:avLst/>
              <a:gdLst/>
              <a:ahLst/>
              <a:cxnLst/>
              <a:rect l="0" t="0" r="0" b="0"/>
              <a:pathLst>
                <a:path w="21057" h="52644">
                  <a:moveTo>
                    <a:pt x="0" y="52643"/>
                  </a:moveTo>
                  <a:lnTo>
                    <a:pt x="14471" y="28596"/>
                  </a:lnTo>
                  <a:lnTo>
                    <a:pt x="2105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911287" y="1654437"/>
              <a:ext cx="321584" cy="282752"/>
            </a:xfrm>
            <a:custGeom>
              <a:avLst/>
              <a:gdLst/>
              <a:ahLst/>
              <a:cxnLst/>
              <a:rect l="0" t="0" r="0" b="0"/>
              <a:pathLst>
                <a:path w="321584" h="282752">
                  <a:moveTo>
                    <a:pt x="153127" y="9065"/>
                  </a:moveTo>
                  <a:lnTo>
                    <a:pt x="115649" y="732"/>
                  </a:lnTo>
                  <a:lnTo>
                    <a:pt x="103576" y="0"/>
                  </a:lnTo>
                  <a:lnTo>
                    <a:pt x="80801" y="8545"/>
                  </a:lnTo>
                  <a:lnTo>
                    <a:pt x="37585" y="42628"/>
                  </a:lnTo>
                  <a:lnTo>
                    <a:pt x="11398" y="78411"/>
                  </a:lnTo>
                  <a:lnTo>
                    <a:pt x="0" y="118649"/>
                  </a:lnTo>
                  <a:lnTo>
                    <a:pt x="2212" y="165797"/>
                  </a:lnTo>
                  <a:lnTo>
                    <a:pt x="21845" y="224555"/>
                  </a:lnTo>
                  <a:lnTo>
                    <a:pt x="42609" y="258917"/>
                  </a:lnTo>
                  <a:lnTo>
                    <a:pt x="60724" y="276478"/>
                  </a:lnTo>
                  <a:lnTo>
                    <a:pt x="70468" y="280927"/>
                  </a:lnTo>
                  <a:lnTo>
                    <a:pt x="90654" y="282751"/>
                  </a:lnTo>
                  <a:lnTo>
                    <a:pt x="108203" y="276543"/>
                  </a:lnTo>
                  <a:lnTo>
                    <a:pt x="124972" y="263645"/>
                  </a:lnTo>
                  <a:lnTo>
                    <a:pt x="151804" y="230075"/>
                  </a:lnTo>
                  <a:lnTo>
                    <a:pt x="167033" y="190493"/>
                  </a:lnTo>
                  <a:lnTo>
                    <a:pt x="173235" y="157318"/>
                  </a:lnTo>
                  <a:lnTo>
                    <a:pt x="175892" y="157033"/>
                  </a:lnTo>
                  <a:lnTo>
                    <a:pt x="188338" y="176520"/>
                  </a:lnTo>
                  <a:lnTo>
                    <a:pt x="213505" y="213848"/>
                  </a:lnTo>
                  <a:lnTo>
                    <a:pt x="242176" y="242582"/>
                  </a:lnTo>
                  <a:lnTo>
                    <a:pt x="260555" y="252450"/>
                  </a:lnTo>
                  <a:lnTo>
                    <a:pt x="321583" y="26174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317098" y="1768787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0" y="0"/>
                  </a:moveTo>
                  <a:lnTo>
                    <a:pt x="0" y="48931"/>
                  </a:lnTo>
                  <a:lnTo>
                    <a:pt x="5590" y="102472"/>
                  </a:lnTo>
                  <a:lnTo>
                    <a:pt x="10529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285513" y="161086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429502" y="1667960"/>
              <a:ext cx="129752" cy="249614"/>
            </a:xfrm>
            <a:custGeom>
              <a:avLst/>
              <a:gdLst/>
              <a:ahLst/>
              <a:cxnLst/>
              <a:rect l="0" t="0" r="0" b="0"/>
              <a:pathLst>
                <a:path w="129752" h="249614">
                  <a:moveTo>
                    <a:pt x="3410" y="121884"/>
                  </a:moveTo>
                  <a:lnTo>
                    <a:pt x="17982" y="164576"/>
                  </a:lnTo>
                  <a:lnTo>
                    <a:pt x="48396" y="223952"/>
                  </a:lnTo>
                  <a:lnTo>
                    <a:pt x="58334" y="249613"/>
                  </a:lnTo>
                  <a:lnTo>
                    <a:pt x="30146" y="187728"/>
                  </a:lnTo>
                  <a:lnTo>
                    <a:pt x="6265" y="127265"/>
                  </a:lnTo>
                  <a:lnTo>
                    <a:pt x="0" y="102049"/>
                  </a:lnTo>
                  <a:lnTo>
                    <a:pt x="1114" y="75244"/>
                  </a:lnTo>
                  <a:lnTo>
                    <a:pt x="11748" y="50852"/>
                  </a:lnTo>
                  <a:lnTo>
                    <a:pt x="37466" y="20509"/>
                  </a:lnTo>
                  <a:lnTo>
                    <a:pt x="47171" y="12187"/>
                  </a:lnTo>
                  <a:lnTo>
                    <a:pt x="70433" y="2940"/>
                  </a:lnTo>
                  <a:lnTo>
                    <a:pt x="94030" y="0"/>
                  </a:lnTo>
                  <a:lnTo>
                    <a:pt x="129751" y="60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748664" y="1674031"/>
              <a:ext cx="269499" cy="356114"/>
            </a:xfrm>
            <a:custGeom>
              <a:avLst/>
              <a:gdLst/>
              <a:ahLst/>
              <a:cxnLst/>
              <a:rect l="0" t="0" r="0" b="0"/>
              <a:pathLst>
                <a:path w="269499" h="356114">
                  <a:moveTo>
                    <a:pt x="158030" y="0"/>
                  </a:moveTo>
                  <a:lnTo>
                    <a:pt x="102889" y="14654"/>
                  </a:lnTo>
                  <a:lnTo>
                    <a:pt x="43274" y="34786"/>
                  </a:lnTo>
                  <a:lnTo>
                    <a:pt x="22800" y="48216"/>
                  </a:lnTo>
                  <a:lnTo>
                    <a:pt x="5901" y="65883"/>
                  </a:lnTo>
                  <a:lnTo>
                    <a:pt x="1628" y="75507"/>
                  </a:lnTo>
                  <a:lnTo>
                    <a:pt x="0" y="95560"/>
                  </a:lnTo>
                  <a:lnTo>
                    <a:pt x="6296" y="113051"/>
                  </a:lnTo>
                  <a:lnTo>
                    <a:pt x="11251" y="120991"/>
                  </a:lnTo>
                  <a:lnTo>
                    <a:pt x="29234" y="132932"/>
                  </a:lnTo>
                  <a:lnTo>
                    <a:pt x="85177" y="153899"/>
                  </a:lnTo>
                  <a:lnTo>
                    <a:pt x="145995" y="171897"/>
                  </a:lnTo>
                  <a:lnTo>
                    <a:pt x="199945" y="189504"/>
                  </a:lnTo>
                  <a:lnTo>
                    <a:pt x="210540" y="193016"/>
                  </a:lnTo>
                  <a:lnTo>
                    <a:pt x="228551" y="206278"/>
                  </a:lnTo>
                  <a:lnTo>
                    <a:pt x="259178" y="243387"/>
                  </a:lnTo>
                  <a:lnTo>
                    <a:pt x="267325" y="266879"/>
                  </a:lnTo>
                  <a:lnTo>
                    <a:pt x="269498" y="279695"/>
                  </a:lnTo>
                  <a:lnTo>
                    <a:pt x="265672" y="300174"/>
                  </a:lnTo>
                  <a:lnTo>
                    <a:pt x="255004" y="317074"/>
                  </a:lnTo>
                  <a:lnTo>
                    <a:pt x="238564" y="332384"/>
                  </a:lnTo>
                  <a:lnTo>
                    <a:pt x="216439" y="340749"/>
                  </a:lnTo>
                  <a:lnTo>
                    <a:pt x="158519" y="351707"/>
                  </a:lnTo>
                  <a:lnTo>
                    <a:pt x="108002" y="356113"/>
                  </a:lnTo>
                  <a:lnTo>
                    <a:pt x="50186" y="349391"/>
                  </a:lnTo>
                  <a:lnTo>
                    <a:pt x="31688" y="3474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611067" y="2036875"/>
              <a:ext cx="4106115" cy="300452"/>
            </a:xfrm>
            <a:custGeom>
              <a:avLst/>
              <a:gdLst/>
              <a:ahLst/>
              <a:cxnLst/>
              <a:rect l="0" t="0" r="0" b="0"/>
              <a:pathLst>
                <a:path w="4106115" h="300452">
                  <a:moveTo>
                    <a:pt x="4106114" y="300451"/>
                  </a:moveTo>
                  <a:lnTo>
                    <a:pt x="4054512" y="290876"/>
                  </a:lnTo>
                  <a:lnTo>
                    <a:pt x="3992298" y="275257"/>
                  </a:lnTo>
                  <a:lnTo>
                    <a:pt x="3934611" y="262700"/>
                  </a:lnTo>
                  <a:lnTo>
                    <a:pt x="3872415" y="250401"/>
                  </a:lnTo>
                  <a:lnTo>
                    <a:pt x="3826383" y="238822"/>
                  </a:lnTo>
                  <a:lnTo>
                    <a:pt x="3778628" y="228997"/>
                  </a:lnTo>
                  <a:lnTo>
                    <a:pt x="3730108" y="220730"/>
                  </a:lnTo>
                  <a:lnTo>
                    <a:pt x="3681247" y="213157"/>
                  </a:lnTo>
                  <a:lnTo>
                    <a:pt x="3632235" y="205892"/>
                  </a:lnTo>
                  <a:lnTo>
                    <a:pt x="3581986" y="197593"/>
                  </a:lnTo>
                  <a:lnTo>
                    <a:pt x="3528457" y="186106"/>
                  </a:lnTo>
                  <a:lnTo>
                    <a:pt x="3473471" y="176322"/>
                  </a:lnTo>
                  <a:lnTo>
                    <a:pt x="3417838" y="168073"/>
                  </a:lnTo>
                  <a:lnTo>
                    <a:pt x="3361916" y="160508"/>
                  </a:lnTo>
                  <a:lnTo>
                    <a:pt x="3302747" y="150127"/>
                  </a:lnTo>
                  <a:lnTo>
                    <a:pt x="3241355" y="138884"/>
                  </a:lnTo>
                  <a:lnTo>
                    <a:pt x="3178974" y="129988"/>
                  </a:lnTo>
                  <a:lnTo>
                    <a:pt x="3146429" y="124807"/>
                  </a:lnTo>
                  <a:lnTo>
                    <a:pt x="3113034" y="119015"/>
                  </a:lnTo>
                  <a:lnTo>
                    <a:pt x="3079073" y="112813"/>
                  </a:lnTo>
                  <a:lnTo>
                    <a:pt x="3044734" y="107509"/>
                  </a:lnTo>
                  <a:lnTo>
                    <a:pt x="3010143" y="102803"/>
                  </a:lnTo>
                  <a:lnTo>
                    <a:pt x="2975384" y="98496"/>
                  </a:lnTo>
                  <a:lnTo>
                    <a:pt x="2940513" y="94454"/>
                  </a:lnTo>
                  <a:lnTo>
                    <a:pt x="2905567" y="90590"/>
                  </a:lnTo>
                  <a:lnTo>
                    <a:pt x="2870572" y="86844"/>
                  </a:lnTo>
                  <a:lnTo>
                    <a:pt x="2834373" y="83177"/>
                  </a:lnTo>
                  <a:lnTo>
                    <a:pt x="2797373" y="79563"/>
                  </a:lnTo>
                  <a:lnTo>
                    <a:pt x="2759837" y="75983"/>
                  </a:lnTo>
                  <a:lnTo>
                    <a:pt x="2723115" y="71257"/>
                  </a:lnTo>
                  <a:lnTo>
                    <a:pt x="2686936" y="65767"/>
                  </a:lnTo>
                  <a:lnTo>
                    <a:pt x="2651118" y="59767"/>
                  </a:lnTo>
                  <a:lnTo>
                    <a:pt x="2614371" y="54597"/>
                  </a:lnTo>
                  <a:lnTo>
                    <a:pt x="2577005" y="49981"/>
                  </a:lnTo>
                  <a:lnTo>
                    <a:pt x="2539226" y="45733"/>
                  </a:lnTo>
                  <a:lnTo>
                    <a:pt x="2501172" y="41732"/>
                  </a:lnTo>
                  <a:lnTo>
                    <a:pt x="2462934" y="37895"/>
                  </a:lnTo>
                  <a:lnTo>
                    <a:pt x="2424575" y="34166"/>
                  </a:lnTo>
                  <a:lnTo>
                    <a:pt x="2384964" y="30511"/>
                  </a:lnTo>
                  <a:lnTo>
                    <a:pt x="2344518" y="26905"/>
                  </a:lnTo>
                  <a:lnTo>
                    <a:pt x="2303516" y="23330"/>
                  </a:lnTo>
                  <a:lnTo>
                    <a:pt x="2263314" y="19777"/>
                  </a:lnTo>
                  <a:lnTo>
                    <a:pt x="2223644" y="16239"/>
                  </a:lnTo>
                  <a:lnTo>
                    <a:pt x="2184329" y="12710"/>
                  </a:lnTo>
                  <a:lnTo>
                    <a:pt x="2144081" y="10358"/>
                  </a:lnTo>
                  <a:lnTo>
                    <a:pt x="2103211" y="8790"/>
                  </a:lnTo>
                  <a:lnTo>
                    <a:pt x="2061927" y="7744"/>
                  </a:lnTo>
                  <a:lnTo>
                    <a:pt x="2019196" y="5877"/>
                  </a:lnTo>
                  <a:lnTo>
                    <a:pt x="1975501" y="3463"/>
                  </a:lnTo>
                  <a:lnTo>
                    <a:pt x="1931163" y="683"/>
                  </a:lnTo>
                  <a:lnTo>
                    <a:pt x="1886396" y="0"/>
                  </a:lnTo>
                  <a:lnTo>
                    <a:pt x="1841344" y="715"/>
                  </a:lnTo>
                  <a:lnTo>
                    <a:pt x="1796102" y="2361"/>
                  </a:lnTo>
                  <a:lnTo>
                    <a:pt x="1750732" y="3458"/>
                  </a:lnTo>
                  <a:lnTo>
                    <a:pt x="1705278" y="4190"/>
                  </a:lnTo>
                  <a:lnTo>
                    <a:pt x="1659768" y="4678"/>
                  </a:lnTo>
                  <a:lnTo>
                    <a:pt x="1614219" y="5003"/>
                  </a:lnTo>
                  <a:lnTo>
                    <a:pt x="1568646" y="5219"/>
                  </a:lnTo>
                  <a:lnTo>
                    <a:pt x="1523056" y="5364"/>
                  </a:lnTo>
                  <a:lnTo>
                    <a:pt x="1477455" y="5460"/>
                  </a:lnTo>
                  <a:lnTo>
                    <a:pt x="1431846" y="5525"/>
                  </a:lnTo>
                  <a:lnTo>
                    <a:pt x="1386232" y="5567"/>
                  </a:lnTo>
                  <a:lnTo>
                    <a:pt x="1340615" y="6766"/>
                  </a:lnTo>
                  <a:lnTo>
                    <a:pt x="1294996" y="8735"/>
                  </a:lnTo>
                  <a:lnTo>
                    <a:pt x="1249376" y="11217"/>
                  </a:lnTo>
                  <a:lnTo>
                    <a:pt x="1203754" y="14042"/>
                  </a:lnTo>
                  <a:lnTo>
                    <a:pt x="1158132" y="17094"/>
                  </a:lnTo>
                  <a:lnTo>
                    <a:pt x="1112509" y="20300"/>
                  </a:lnTo>
                  <a:lnTo>
                    <a:pt x="1066886" y="23606"/>
                  </a:lnTo>
                  <a:lnTo>
                    <a:pt x="1021263" y="26981"/>
                  </a:lnTo>
                  <a:lnTo>
                    <a:pt x="975640" y="30400"/>
                  </a:lnTo>
                  <a:lnTo>
                    <a:pt x="930017" y="32679"/>
                  </a:lnTo>
                  <a:lnTo>
                    <a:pt x="884394" y="34199"/>
                  </a:lnTo>
                  <a:lnTo>
                    <a:pt x="838770" y="35212"/>
                  </a:lnTo>
                  <a:lnTo>
                    <a:pt x="793147" y="38227"/>
                  </a:lnTo>
                  <a:lnTo>
                    <a:pt x="747523" y="42577"/>
                  </a:lnTo>
                  <a:lnTo>
                    <a:pt x="701900" y="47817"/>
                  </a:lnTo>
                  <a:lnTo>
                    <a:pt x="656276" y="52480"/>
                  </a:lnTo>
                  <a:lnTo>
                    <a:pt x="610653" y="56758"/>
                  </a:lnTo>
                  <a:lnTo>
                    <a:pt x="565029" y="60780"/>
                  </a:lnTo>
                  <a:lnTo>
                    <a:pt x="519406" y="65801"/>
                  </a:lnTo>
                  <a:lnTo>
                    <a:pt x="473782" y="71488"/>
                  </a:lnTo>
                  <a:lnTo>
                    <a:pt x="428159" y="77619"/>
                  </a:lnTo>
                  <a:lnTo>
                    <a:pt x="381365" y="82876"/>
                  </a:lnTo>
                  <a:lnTo>
                    <a:pt x="333792" y="87551"/>
                  </a:lnTo>
                  <a:lnTo>
                    <a:pt x="285699" y="91837"/>
                  </a:lnTo>
                  <a:lnTo>
                    <a:pt x="240769" y="97034"/>
                  </a:lnTo>
                  <a:lnTo>
                    <a:pt x="197947" y="102839"/>
                  </a:lnTo>
                  <a:lnTo>
                    <a:pt x="156531" y="109048"/>
                  </a:lnTo>
                  <a:lnTo>
                    <a:pt x="120732" y="114357"/>
                  </a:lnTo>
                  <a:lnTo>
                    <a:pt x="59118" y="123376"/>
                  </a:lnTo>
                  <a:lnTo>
                    <a:pt x="0" y="13199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/>
          <p:cNvGrpSpPr/>
          <p:nvPr/>
        </p:nvGrpSpPr>
        <p:grpSpPr>
          <a:xfrm>
            <a:off x="189019" y="371920"/>
            <a:ext cx="6011774" cy="708712"/>
            <a:chOff x="189019" y="371920"/>
            <a:chExt cx="6011774" cy="708712"/>
          </a:xfrm>
        </p:grpSpPr>
        <p:sp>
          <p:nvSpPr>
            <p:cNvPr id="2" name="Freeform 1"/>
            <p:cNvSpPr/>
            <p:nvPr/>
          </p:nvSpPr>
          <p:spPr>
            <a:xfrm>
              <a:off x="389060" y="371920"/>
              <a:ext cx="305328" cy="478948"/>
            </a:xfrm>
            <a:custGeom>
              <a:avLst/>
              <a:gdLst/>
              <a:ahLst/>
              <a:cxnLst/>
              <a:rect l="0" t="0" r="0" b="0"/>
              <a:pathLst>
                <a:path w="305328" h="478948">
                  <a:moveTo>
                    <a:pt x="0" y="478947"/>
                  </a:moveTo>
                  <a:lnTo>
                    <a:pt x="25194" y="423902"/>
                  </a:lnTo>
                  <a:lnTo>
                    <a:pt x="41545" y="369374"/>
                  </a:lnTo>
                  <a:lnTo>
                    <a:pt x="49355" y="319749"/>
                  </a:lnTo>
                  <a:lnTo>
                    <a:pt x="57583" y="261757"/>
                  </a:lnTo>
                  <a:lnTo>
                    <a:pt x="70473" y="199695"/>
                  </a:lnTo>
                  <a:lnTo>
                    <a:pt x="80803" y="149631"/>
                  </a:lnTo>
                  <a:lnTo>
                    <a:pt x="94773" y="90199"/>
                  </a:lnTo>
                  <a:lnTo>
                    <a:pt x="112307" y="27714"/>
                  </a:lnTo>
                  <a:lnTo>
                    <a:pt x="119324" y="5828"/>
                  </a:lnTo>
                  <a:lnTo>
                    <a:pt x="124003" y="927"/>
                  </a:lnTo>
                  <a:lnTo>
                    <a:pt x="129462" y="0"/>
                  </a:lnTo>
                  <a:lnTo>
                    <a:pt x="135441" y="1721"/>
                  </a:lnTo>
                  <a:lnTo>
                    <a:pt x="145204" y="19232"/>
                  </a:lnTo>
                  <a:lnTo>
                    <a:pt x="161004" y="72544"/>
                  </a:lnTo>
                  <a:lnTo>
                    <a:pt x="176560" y="122069"/>
                  </a:lnTo>
                  <a:lnTo>
                    <a:pt x="193214" y="169004"/>
                  </a:lnTo>
                  <a:lnTo>
                    <a:pt x="209915" y="231027"/>
                  </a:lnTo>
                  <a:lnTo>
                    <a:pt x="220905" y="276027"/>
                  </a:lnTo>
                  <a:lnTo>
                    <a:pt x="235099" y="337348"/>
                  </a:lnTo>
                  <a:lnTo>
                    <a:pt x="255799" y="397215"/>
                  </a:lnTo>
                  <a:lnTo>
                    <a:pt x="287020" y="454492"/>
                  </a:lnTo>
                  <a:lnTo>
                    <a:pt x="305327" y="47894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31174" y="714430"/>
              <a:ext cx="168457" cy="10096"/>
            </a:xfrm>
            <a:custGeom>
              <a:avLst/>
              <a:gdLst/>
              <a:ahLst/>
              <a:cxnLst/>
              <a:rect l="0" t="0" r="0" b="0"/>
              <a:pathLst>
                <a:path w="168457" h="10096">
                  <a:moveTo>
                    <a:pt x="168456" y="10095"/>
                  </a:moveTo>
                  <a:lnTo>
                    <a:pt x="130978" y="1761"/>
                  </a:lnTo>
                  <a:lnTo>
                    <a:pt x="79555" y="0"/>
                  </a:lnTo>
                  <a:lnTo>
                    <a:pt x="19734" y="7957"/>
                  </a:lnTo>
                  <a:lnTo>
                    <a:pt x="0" y="10095"/>
                  </a:lnTo>
                </a:path>
              </a:pathLst>
            </a:custGeom>
            <a:ln w="38099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89143" y="419198"/>
              <a:ext cx="21058" cy="442198"/>
            </a:xfrm>
            <a:custGeom>
              <a:avLst/>
              <a:gdLst/>
              <a:ahLst/>
              <a:cxnLst/>
              <a:rect l="0" t="0" r="0" b="0"/>
              <a:pathLst>
                <a:path w="21058" h="442198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3120" y="156331"/>
                  </a:lnTo>
                  <a:lnTo>
                    <a:pt x="14655" y="216624"/>
                  </a:lnTo>
                  <a:lnTo>
                    <a:pt x="19160" y="268126"/>
                  </a:lnTo>
                  <a:lnTo>
                    <a:pt x="20495" y="322250"/>
                  </a:lnTo>
                  <a:lnTo>
                    <a:pt x="20946" y="384536"/>
                  </a:lnTo>
                  <a:lnTo>
                    <a:pt x="21057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55649" y="408670"/>
              <a:ext cx="38822" cy="442198"/>
            </a:xfrm>
            <a:custGeom>
              <a:avLst/>
              <a:gdLst/>
              <a:ahLst/>
              <a:cxnLst/>
              <a:rect l="0" t="0" r="0" b="0"/>
              <a:pathLst>
                <a:path w="38822" h="442198">
                  <a:moveTo>
                    <a:pt x="7235" y="0"/>
                  </a:moveTo>
                  <a:lnTo>
                    <a:pt x="0" y="27556"/>
                  </a:lnTo>
                  <a:lnTo>
                    <a:pt x="477" y="90017"/>
                  </a:lnTo>
                  <a:lnTo>
                    <a:pt x="5233" y="149114"/>
                  </a:lnTo>
                  <a:lnTo>
                    <a:pt x="9762" y="201719"/>
                  </a:lnTo>
                  <a:lnTo>
                    <a:pt x="15393" y="248891"/>
                  </a:lnTo>
                  <a:lnTo>
                    <a:pt x="20181" y="304202"/>
                  </a:lnTo>
                  <a:lnTo>
                    <a:pt x="25889" y="354516"/>
                  </a:lnTo>
                  <a:lnTo>
                    <a:pt x="33407" y="413439"/>
                  </a:lnTo>
                  <a:lnTo>
                    <a:pt x="38821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883900" y="598183"/>
              <a:ext cx="263213" cy="31586"/>
            </a:xfrm>
            <a:custGeom>
              <a:avLst/>
              <a:gdLst/>
              <a:ahLst/>
              <a:cxnLst/>
              <a:rect l="0" t="0" r="0" b="0"/>
              <a:pathLst>
                <a:path w="263213" h="31586">
                  <a:moveTo>
                    <a:pt x="263212" y="0"/>
                  </a:moveTo>
                  <a:lnTo>
                    <a:pt x="209068" y="3119"/>
                  </a:lnTo>
                  <a:lnTo>
                    <a:pt x="148532" y="9065"/>
                  </a:lnTo>
                  <a:lnTo>
                    <a:pt x="87484" y="18645"/>
                  </a:lnTo>
                  <a:lnTo>
                    <a:pt x="29672" y="2868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165657" y="632741"/>
              <a:ext cx="181498" cy="204673"/>
            </a:xfrm>
            <a:custGeom>
              <a:avLst/>
              <a:gdLst/>
              <a:ahLst/>
              <a:cxnLst/>
              <a:rect l="0" t="0" r="0" b="0"/>
              <a:pathLst>
                <a:path w="181498" h="204673">
                  <a:moveTo>
                    <a:pt x="2512" y="112841"/>
                  </a:moveTo>
                  <a:lnTo>
                    <a:pt x="56657" y="121174"/>
                  </a:lnTo>
                  <a:lnTo>
                    <a:pt x="94594" y="119599"/>
                  </a:lnTo>
                  <a:lnTo>
                    <a:pt x="138855" y="108587"/>
                  </a:lnTo>
                  <a:lnTo>
                    <a:pt x="147220" y="102986"/>
                  </a:lnTo>
                  <a:lnTo>
                    <a:pt x="159634" y="87404"/>
                  </a:lnTo>
                  <a:lnTo>
                    <a:pt x="167610" y="53311"/>
                  </a:lnTo>
                  <a:lnTo>
                    <a:pt x="163237" y="33351"/>
                  </a:lnTo>
                  <a:lnTo>
                    <a:pt x="158795" y="24752"/>
                  </a:lnTo>
                  <a:lnTo>
                    <a:pt x="144501" y="12079"/>
                  </a:lnTo>
                  <a:lnTo>
                    <a:pt x="135776" y="7062"/>
                  </a:lnTo>
                  <a:lnTo>
                    <a:pt x="95550" y="0"/>
                  </a:lnTo>
                  <a:lnTo>
                    <a:pt x="72718" y="4588"/>
                  </a:lnTo>
                  <a:lnTo>
                    <a:pt x="25449" y="27052"/>
                  </a:lnTo>
                  <a:lnTo>
                    <a:pt x="13486" y="43127"/>
                  </a:lnTo>
                  <a:lnTo>
                    <a:pt x="175" y="77497"/>
                  </a:lnTo>
                  <a:lnTo>
                    <a:pt x="0" y="117316"/>
                  </a:lnTo>
                  <a:lnTo>
                    <a:pt x="12946" y="153161"/>
                  </a:lnTo>
                  <a:lnTo>
                    <a:pt x="31600" y="180420"/>
                  </a:lnTo>
                  <a:lnTo>
                    <a:pt x="57534" y="197725"/>
                  </a:lnTo>
                  <a:lnTo>
                    <a:pt x="93035" y="204672"/>
                  </a:lnTo>
                  <a:lnTo>
                    <a:pt x="144612" y="198614"/>
                  </a:lnTo>
                  <a:lnTo>
                    <a:pt x="181497" y="1865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378739" y="650825"/>
              <a:ext cx="168457" cy="180544"/>
            </a:xfrm>
            <a:custGeom>
              <a:avLst/>
              <a:gdLst/>
              <a:ahLst/>
              <a:cxnLst/>
              <a:rect l="0" t="0" r="0" b="0"/>
              <a:pathLst>
                <a:path w="168457" h="180544">
                  <a:moveTo>
                    <a:pt x="0" y="73700"/>
                  </a:moveTo>
                  <a:lnTo>
                    <a:pt x="16768" y="84878"/>
                  </a:lnTo>
                  <a:lnTo>
                    <a:pt x="28120" y="99725"/>
                  </a:lnTo>
                  <a:lnTo>
                    <a:pt x="49847" y="155289"/>
                  </a:lnTo>
                  <a:lnTo>
                    <a:pt x="61539" y="177812"/>
                  </a:lnTo>
                  <a:lnTo>
                    <a:pt x="64423" y="180543"/>
                  </a:lnTo>
                  <a:lnTo>
                    <a:pt x="65175" y="177684"/>
                  </a:lnTo>
                  <a:lnTo>
                    <a:pt x="64507" y="171098"/>
                  </a:lnTo>
                  <a:lnTo>
                    <a:pt x="43561" y="119065"/>
                  </a:lnTo>
                  <a:lnTo>
                    <a:pt x="38078" y="90353"/>
                  </a:lnTo>
                  <a:lnTo>
                    <a:pt x="39540" y="65893"/>
                  </a:lnTo>
                  <a:lnTo>
                    <a:pt x="47210" y="46444"/>
                  </a:lnTo>
                  <a:lnTo>
                    <a:pt x="59587" y="30000"/>
                  </a:lnTo>
                  <a:lnTo>
                    <a:pt x="76786" y="14894"/>
                  </a:lnTo>
                  <a:lnTo>
                    <a:pt x="99248" y="6619"/>
                  </a:lnTo>
                  <a:lnTo>
                    <a:pt x="135082" y="1961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631423" y="682981"/>
              <a:ext cx="189514" cy="178415"/>
            </a:xfrm>
            <a:custGeom>
              <a:avLst/>
              <a:gdLst/>
              <a:ahLst/>
              <a:cxnLst/>
              <a:rect l="0" t="0" r="0" b="0"/>
              <a:pathLst>
                <a:path w="189514" h="178415">
                  <a:moveTo>
                    <a:pt x="0" y="31015"/>
                  </a:moveTo>
                  <a:lnTo>
                    <a:pt x="3120" y="73707"/>
                  </a:lnTo>
                  <a:lnTo>
                    <a:pt x="16789" y="134253"/>
                  </a:lnTo>
                  <a:lnTo>
                    <a:pt x="18623" y="167149"/>
                  </a:lnTo>
                  <a:lnTo>
                    <a:pt x="17095" y="167395"/>
                  </a:lnTo>
                  <a:lnTo>
                    <a:pt x="14906" y="164049"/>
                  </a:lnTo>
                  <a:lnTo>
                    <a:pt x="11826" y="131394"/>
                  </a:lnTo>
                  <a:lnTo>
                    <a:pt x="18021" y="69127"/>
                  </a:lnTo>
                  <a:lnTo>
                    <a:pt x="19708" y="39375"/>
                  </a:lnTo>
                  <a:lnTo>
                    <a:pt x="29816" y="16793"/>
                  </a:lnTo>
                  <a:lnTo>
                    <a:pt x="37425" y="7496"/>
                  </a:lnTo>
                  <a:lnTo>
                    <a:pt x="46007" y="2467"/>
                  </a:lnTo>
                  <a:lnTo>
                    <a:pt x="64901" y="0"/>
                  </a:lnTo>
                  <a:lnTo>
                    <a:pt x="95270" y="5188"/>
                  </a:lnTo>
                  <a:lnTo>
                    <a:pt x="126494" y="25312"/>
                  </a:lnTo>
                  <a:lnTo>
                    <a:pt x="152384" y="53502"/>
                  </a:lnTo>
                  <a:lnTo>
                    <a:pt x="181699" y="115369"/>
                  </a:lnTo>
                  <a:lnTo>
                    <a:pt x="189513" y="1784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860239" y="692742"/>
              <a:ext cx="244968" cy="179647"/>
            </a:xfrm>
            <a:custGeom>
              <a:avLst/>
              <a:gdLst/>
              <a:ahLst/>
              <a:cxnLst/>
              <a:rect l="0" t="0" r="0" b="0"/>
              <a:pathLst>
                <a:path w="244968" h="179647">
                  <a:moveTo>
                    <a:pt x="160739" y="84425"/>
                  </a:moveTo>
                  <a:lnTo>
                    <a:pt x="146166" y="41734"/>
                  </a:lnTo>
                  <a:lnTo>
                    <a:pt x="133205" y="22167"/>
                  </a:lnTo>
                  <a:lnTo>
                    <a:pt x="115746" y="5672"/>
                  </a:lnTo>
                  <a:lnTo>
                    <a:pt x="105007" y="1508"/>
                  </a:lnTo>
                  <a:lnTo>
                    <a:pt x="80597" y="0"/>
                  </a:lnTo>
                  <a:lnTo>
                    <a:pt x="46136" y="5728"/>
                  </a:lnTo>
                  <a:lnTo>
                    <a:pt x="19288" y="20423"/>
                  </a:lnTo>
                  <a:lnTo>
                    <a:pt x="7015" y="39212"/>
                  </a:lnTo>
                  <a:lnTo>
                    <a:pt x="0" y="61991"/>
                  </a:lnTo>
                  <a:lnTo>
                    <a:pt x="5029" y="108330"/>
                  </a:lnTo>
                  <a:lnTo>
                    <a:pt x="11986" y="132484"/>
                  </a:lnTo>
                  <a:lnTo>
                    <a:pt x="22877" y="151018"/>
                  </a:lnTo>
                  <a:lnTo>
                    <a:pt x="47751" y="174606"/>
                  </a:lnTo>
                  <a:lnTo>
                    <a:pt x="57338" y="178471"/>
                  </a:lnTo>
                  <a:lnTo>
                    <a:pt x="77348" y="179646"/>
                  </a:lnTo>
                  <a:lnTo>
                    <a:pt x="94820" y="173149"/>
                  </a:lnTo>
                  <a:lnTo>
                    <a:pt x="125101" y="149914"/>
                  </a:lnTo>
                  <a:lnTo>
                    <a:pt x="140951" y="118517"/>
                  </a:lnTo>
                  <a:lnTo>
                    <a:pt x="149551" y="74175"/>
                  </a:lnTo>
                  <a:lnTo>
                    <a:pt x="152110" y="74082"/>
                  </a:lnTo>
                  <a:lnTo>
                    <a:pt x="158074" y="83338"/>
                  </a:lnTo>
                  <a:lnTo>
                    <a:pt x="180477" y="133372"/>
                  </a:lnTo>
                  <a:lnTo>
                    <a:pt x="196418" y="150243"/>
                  </a:lnTo>
                  <a:lnTo>
                    <a:pt x="214031" y="160471"/>
                  </a:lnTo>
                  <a:lnTo>
                    <a:pt x="244967" y="1686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136920" y="450784"/>
              <a:ext cx="20929" cy="410612"/>
            </a:xfrm>
            <a:custGeom>
              <a:avLst/>
              <a:gdLst/>
              <a:ahLst/>
              <a:cxnLst/>
              <a:rect l="0" t="0" r="0" b="0"/>
              <a:pathLst>
                <a:path w="20929" h="410612">
                  <a:moveTo>
                    <a:pt x="10400" y="0"/>
                  </a:moveTo>
                  <a:lnTo>
                    <a:pt x="2067" y="57264"/>
                  </a:lnTo>
                  <a:lnTo>
                    <a:pt x="305" y="118156"/>
                  </a:lnTo>
                  <a:lnTo>
                    <a:pt x="0" y="172269"/>
                  </a:lnTo>
                  <a:lnTo>
                    <a:pt x="5499" y="221578"/>
                  </a:lnTo>
                  <a:lnTo>
                    <a:pt x="8948" y="277002"/>
                  </a:lnTo>
                  <a:lnTo>
                    <a:pt x="9970" y="332289"/>
                  </a:lnTo>
                  <a:lnTo>
                    <a:pt x="18676" y="391848"/>
                  </a:lnTo>
                  <a:lnTo>
                    <a:pt x="20928" y="4106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968336" y="608711"/>
              <a:ext cx="252684" cy="31587"/>
            </a:xfrm>
            <a:custGeom>
              <a:avLst/>
              <a:gdLst/>
              <a:ahLst/>
              <a:cxnLst/>
              <a:rect l="0" t="0" r="0" b="0"/>
              <a:pathLst>
                <a:path w="252684" h="31587">
                  <a:moveTo>
                    <a:pt x="252683" y="0"/>
                  </a:moveTo>
                  <a:lnTo>
                    <a:pt x="198539" y="3120"/>
                  </a:lnTo>
                  <a:lnTo>
                    <a:pt x="138003" y="14654"/>
                  </a:lnTo>
                  <a:lnTo>
                    <a:pt x="78126" y="19792"/>
                  </a:lnTo>
                  <a:lnTo>
                    <a:pt x="27477" y="2392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231548" y="664288"/>
              <a:ext cx="205747" cy="210906"/>
            </a:xfrm>
            <a:custGeom>
              <a:avLst/>
              <a:gdLst/>
              <a:ahLst/>
              <a:cxnLst/>
              <a:rect l="0" t="0" r="0" b="0"/>
              <a:pathLst>
                <a:path w="205747" h="210906">
                  <a:moveTo>
                    <a:pt x="0" y="91822"/>
                  </a:moveTo>
                  <a:lnTo>
                    <a:pt x="58617" y="100887"/>
                  </a:lnTo>
                  <a:lnTo>
                    <a:pt x="111621" y="108128"/>
                  </a:lnTo>
                  <a:lnTo>
                    <a:pt x="167903" y="97753"/>
                  </a:lnTo>
                  <a:lnTo>
                    <a:pt x="194288" y="82401"/>
                  </a:lnTo>
                  <a:lnTo>
                    <a:pt x="199716" y="73843"/>
                  </a:lnTo>
                  <a:lnTo>
                    <a:pt x="205746" y="51856"/>
                  </a:lnTo>
                  <a:lnTo>
                    <a:pt x="205014" y="41781"/>
                  </a:lnTo>
                  <a:lnTo>
                    <a:pt x="197962" y="24348"/>
                  </a:lnTo>
                  <a:lnTo>
                    <a:pt x="183909" y="11921"/>
                  </a:lnTo>
                  <a:lnTo>
                    <a:pt x="164796" y="3668"/>
                  </a:lnTo>
                  <a:lnTo>
                    <a:pt x="140703" y="0"/>
                  </a:lnTo>
                  <a:lnTo>
                    <a:pt x="117517" y="4609"/>
                  </a:lnTo>
                  <a:lnTo>
                    <a:pt x="64565" y="33154"/>
                  </a:lnTo>
                  <a:lnTo>
                    <a:pt x="32554" y="63552"/>
                  </a:lnTo>
                  <a:lnTo>
                    <a:pt x="19148" y="83937"/>
                  </a:lnTo>
                  <a:lnTo>
                    <a:pt x="9290" y="108595"/>
                  </a:lnTo>
                  <a:lnTo>
                    <a:pt x="7248" y="132032"/>
                  </a:lnTo>
                  <a:lnTo>
                    <a:pt x="11410" y="152977"/>
                  </a:lnTo>
                  <a:lnTo>
                    <a:pt x="26907" y="177922"/>
                  </a:lnTo>
                  <a:lnTo>
                    <a:pt x="39645" y="192870"/>
                  </a:lnTo>
                  <a:lnTo>
                    <a:pt x="71148" y="208850"/>
                  </a:lnTo>
                  <a:lnTo>
                    <a:pt x="96742" y="210905"/>
                  </a:lnTo>
                  <a:lnTo>
                    <a:pt x="151300" y="202692"/>
                  </a:lnTo>
                  <a:lnTo>
                    <a:pt x="178984" y="19710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979071" y="471841"/>
              <a:ext cx="31586" cy="379027"/>
            </a:xfrm>
            <a:custGeom>
              <a:avLst/>
              <a:gdLst/>
              <a:ahLst/>
              <a:cxnLst/>
              <a:rect l="0" t="0" r="0" b="0"/>
              <a:pathLst>
                <a:path w="31586" h="379027">
                  <a:moveTo>
                    <a:pt x="0" y="0"/>
                  </a:moveTo>
                  <a:lnTo>
                    <a:pt x="7236" y="28726"/>
                  </a:lnTo>
                  <a:lnTo>
                    <a:pt x="9553" y="77921"/>
                  </a:lnTo>
                  <a:lnTo>
                    <a:pt x="11409" y="130062"/>
                  </a:lnTo>
                  <a:lnTo>
                    <a:pt x="17678" y="182556"/>
                  </a:lnTo>
                  <a:lnTo>
                    <a:pt x="20056" y="235155"/>
                  </a:lnTo>
                  <a:lnTo>
                    <a:pt x="20760" y="286615"/>
                  </a:lnTo>
                  <a:lnTo>
                    <a:pt x="24118" y="343397"/>
                  </a:lnTo>
                  <a:lnTo>
                    <a:pt x="31585" y="379026"/>
                  </a:lnTo>
                </a:path>
              </a:pathLst>
            </a:custGeom>
            <a:ln w="38099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757973" y="429727"/>
              <a:ext cx="452726" cy="63172"/>
            </a:xfrm>
            <a:custGeom>
              <a:avLst/>
              <a:gdLst/>
              <a:ahLst/>
              <a:cxnLst/>
              <a:rect l="0" t="0" r="0" b="0"/>
              <a:pathLst>
                <a:path w="452726" h="63172">
                  <a:moveTo>
                    <a:pt x="452725" y="0"/>
                  </a:moveTo>
                  <a:lnTo>
                    <a:pt x="410034" y="3119"/>
                  </a:lnTo>
                  <a:lnTo>
                    <a:pt x="357205" y="9065"/>
                  </a:lnTo>
                  <a:lnTo>
                    <a:pt x="301980" y="15684"/>
                  </a:lnTo>
                  <a:lnTo>
                    <a:pt x="246753" y="19465"/>
                  </a:lnTo>
                  <a:lnTo>
                    <a:pt x="190161" y="29148"/>
                  </a:lnTo>
                  <a:lnTo>
                    <a:pt x="142001" y="37752"/>
                  </a:lnTo>
                  <a:lnTo>
                    <a:pt x="91857" y="41991"/>
                  </a:lnTo>
                  <a:lnTo>
                    <a:pt x="35519" y="53311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810615" y="829810"/>
              <a:ext cx="400084" cy="21058"/>
            </a:xfrm>
            <a:custGeom>
              <a:avLst/>
              <a:gdLst/>
              <a:ahLst/>
              <a:cxnLst/>
              <a:rect l="0" t="0" r="0" b="0"/>
              <a:pathLst>
                <a:path w="400084" h="21058">
                  <a:moveTo>
                    <a:pt x="400083" y="21057"/>
                  </a:moveTo>
                  <a:lnTo>
                    <a:pt x="341466" y="21057"/>
                  </a:lnTo>
                  <a:lnTo>
                    <a:pt x="289908" y="15468"/>
                  </a:lnTo>
                  <a:lnTo>
                    <a:pt x="235768" y="11992"/>
                  </a:lnTo>
                  <a:lnTo>
                    <a:pt x="177092" y="10962"/>
                  </a:lnTo>
                  <a:lnTo>
                    <a:pt x="120842" y="10657"/>
                  </a:lnTo>
                  <a:lnTo>
                    <a:pt x="57838" y="331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189641" y="721717"/>
              <a:ext cx="189514" cy="171265"/>
            </a:xfrm>
            <a:custGeom>
              <a:avLst/>
              <a:gdLst/>
              <a:ahLst/>
              <a:cxnLst/>
              <a:rect l="0" t="0" r="0" b="0"/>
              <a:pathLst>
                <a:path w="189514" h="171265">
                  <a:moveTo>
                    <a:pt x="0" y="55450"/>
                  </a:moveTo>
                  <a:lnTo>
                    <a:pt x="5589" y="117543"/>
                  </a:lnTo>
                  <a:lnTo>
                    <a:pt x="14654" y="149887"/>
                  </a:lnTo>
                  <a:lnTo>
                    <a:pt x="16789" y="152333"/>
                  </a:lnTo>
                  <a:lnTo>
                    <a:pt x="18211" y="149285"/>
                  </a:lnTo>
                  <a:lnTo>
                    <a:pt x="18622" y="134589"/>
                  </a:lnTo>
                  <a:lnTo>
                    <a:pt x="11826" y="80776"/>
                  </a:lnTo>
                  <a:lnTo>
                    <a:pt x="16502" y="46187"/>
                  </a:lnTo>
                  <a:lnTo>
                    <a:pt x="30886" y="19300"/>
                  </a:lnTo>
                  <a:lnTo>
                    <a:pt x="49602" y="7018"/>
                  </a:lnTo>
                  <a:lnTo>
                    <a:pt x="72348" y="0"/>
                  </a:lnTo>
                  <a:lnTo>
                    <a:pt x="94156" y="780"/>
                  </a:lnTo>
                  <a:lnTo>
                    <a:pt x="126164" y="13385"/>
                  </a:lnTo>
                  <a:lnTo>
                    <a:pt x="152286" y="37527"/>
                  </a:lnTo>
                  <a:lnTo>
                    <a:pt x="177780" y="95782"/>
                  </a:lnTo>
                  <a:lnTo>
                    <a:pt x="186037" y="131741"/>
                  </a:lnTo>
                  <a:lnTo>
                    <a:pt x="189513" y="17126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484464" y="503426"/>
              <a:ext cx="10505" cy="368498"/>
            </a:xfrm>
            <a:custGeom>
              <a:avLst/>
              <a:gdLst/>
              <a:ahLst/>
              <a:cxnLst/>
              <a:rect l="0" t="0" r="0" b="0"/>
              <a:pathLst>
                <a:path w="10505" h="368498">
                  <a:moveTo>
                    <a:pt x="10504" y="0"/>
                  </a:moveTo>
                  <a:lnTo>
                    <a:pt x="3268" y="28726"/>
                  </a:lnTo>
                  <a:lnTo>
                    <a:pt x="951" y="79091"/>
                  </a:lnTo>
                  <a:lnTo>
                    <a:pt x="264" y="138468"/>
                  </a:lnTo>
                  <a:lnTo>
                    <a:pt x="61" y="199345"/>
                  </a:lnTo>
                  <a:lnTo>
                    <a:pt x="0" y="253778"/>
                  </a:lnTo>
                  <a:lnTo>
                    <a:pt x="3100" y="311565"/>
                  </a:lnTo>
                  <a:lnTo>
                    <a:pt x="10504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305455" y="640297"/>
              <a:ext cx="305327" cy="21058"/>
            </a:xfrm>
            <a:custGeom>
              <a:avLst/>
              <a:gdLst/>
              <a:ahLst/>
              <a:cxnLst/>
              <a:rect l="0" t="0" r="0" b="0"/>
              <a:pathLst>
                <a:path w="305327" h="21058">
                  <a:moveTo>
                    <a:pt x="305326" y="21057"/>
                  </a:moveTo>
                  <a:lnTo>
                    <a:pt x="251182" y="21057"/>
                  </a:lnTo>
                  <a:lnTo>
                    <a:pt x="196235" y="21057"/>
                  </a:lnTo>
                  <a:lnTo>
                    <a:pt x="133085" y="13821"/>
                  </a:lnTo>
                  <a:lnTo>
                    <a:pt x="71218" y="11179"/>
                  </a:lnTo>
                  <a:lnTo>
                    <a:pt x="29680" y="760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568667" y="696945"/>
              <a:ext cx="147794" cy="196036"/>
            </a:xfrm>
            <a:custGeom>
              <a:avLst/>
              <a:gdLst/>
              <a:ahLst/>
              <a:cxnLst/>
              <a:rect l="0" t="0" r="0" b="0"/>
              <a:pathLst>
                <a:path w="147794" h="196036">
                  <a:moveTo>
                    <a:pt x="0" y="80222"/>
                  </a:moveTo>
                  <a:lnTo>
                    <a:pt x="37478" y="88555"/>
                  </a:lnTo>
                  <a:lnTo>
                    <a:pt x="88902" y="90317"/>
                  </a:lnTo>
                  <a:lnTo>
                    <a:pt x="113212" y="84319"/>
                  </a:lnTo>
                  <a:lnTo>
                    <a:pt x="124608" y="79444"/>
                  </a:lnTo>
                  <a:lnTo>
                    <a:pt x="140389" y="64668"/>
                  </a:lnTo>
                  <a:lnTo>
                    <a:pt x="146236" y="55815"/>
                  </a:lnTo>
                  <a:lnTo>
                    <a:pt x="147793" y="47573"/>
                  </a:lnTo>
                  <a:lnTo>
                    <a:pt x="146492" y="39739"/>
                  </a:lnTo>
                  <a:lnTo>
                    <a:pt x="143285" y="32176"/>
                  </a:lnTo>
                  <a:lnTo>
                    <a:pt x="122004" y="10354"/>
                  </a:lnTo>
                  <a:lnTo>
                    <a:pt x="100238" y="2376"/>
                  </a:lnTo>
                  <a:lnTo>
                    <a:pt x="76136" y="0"/>
                  </a:lnTo>
                  <a:lnTo>
                    <a:pt x="53725" y="2844"/>
                  </a:lnTo>
                  <a:lnTo>
                    <a:pt x="35187" y="11127"/>
                  </a:lnTo>
                  <a:lnTo>
                    <a:pt x="26968" y="16611"/>
                  </a:lnTo>
                  <a:lnTo>
                    <a:pt x="14715" y="32063"/>
                  </a:lnTo>
                  <a:lnTo>
                    <a:pt x="6540" y="51799"/>
                  </a:lnTo>
                  <a:lnTo>
                    <a:pt x="3108" y="89218"/>
                  </a:lnTo>
                  <a:lnTo>
                    <a:pt x="6451" y="116196"/>
                  </a:lnTo>
                  <a:lnTo>
                    <a:pt x="18075" y="140664"/>
                  </a:lnTo>
                  <a:lnTo>
                    <a:pt x="48544" y="179379"/>
                  </a:lnTo>
                  <a:lnTo>
                    <a:pt x="72268" y="188632"/>
                  </a:lnTo>
                  <a:lnTo>
                    <a:pt x="112270" y="193842"/>
                  </a:lnTo>
                  <a:lnTo>
                    <a:pt x="147399" y="19603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792137" y="690740"/>
              <a:ext cx="123972" cy="172783"/>
            </a:xfrm>
            <a:custGeom>
              <a:avLst/>
              <a:gdLst/>
              <a:ahLst/>
              <a:cxnLst/>
              <a:rect l="0" t="0" r="0" b="0"/>
              <a:pathLst>
                <a:path w="123972" h="172783">
                  <a:moveTo>
                    <a:pt x="8157" y="75898"/>
                  </a:moveTo>
                  <a:lnTo>
                    <a:pt x="13746" y="137991"/>
                  </a:lnTo>
                  <a:lnTo>
                    <a:pt x="28401" y="170335"/>
                  </a:lnTo>
                  <a:lnTo>
                    <a:pt x="31011" y="172782"/>
                  </a:lnTo>
                  <a:lnTo>
                    <a:pt x="31582" y="169733"/>
                  </a:lnTo>
                  <a:lnTo>
                    <a:pt x="30793" y="163021"/>
                  </a:lnTo>
                  <a:lnTo>
                    <a:pt x="5633" y="101225"/>
                  </a:lnTo>
                  <a:lnTo>
                    <a:pt x="0" y="61046"/>
                  </a:lnTo>
                  <a:lnTo>
                    <a:pt x="4922" y="36542"/>
                  </a:lnTo>
                  <a:lnTo>
                    <a:pt x="9510" y="25094"/>
                  </a:lnTo>
                  <a:lnTo>
                    <a:pt x="23966" y="9255"/>
                  </a:lnTo>
                  <a:lnTo>
                    <a:pt x="32734" y="3393"/>
                  </a:lnTo>
                  <a:lnTo>
                    <a:pt x="51836" y="0"/>
                  </a:lnTo>
                  <a:lnTo>
                    <a:pt x="112554" y="2006"/>
                  </a:lnTo>
                  <a:lnTo>
                    <a:pt x="123971" y="21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031921" y="745582"/>
              <a:ext cx="10530" cy="126342"/>
            </a:xfrm>
            <a:custGeom>
              <a:avLst/>
              <a:gdLst/>
              <a:ahLst/>
              <a:cxnLst/>
              <a:rect l="0" t="0" r="0" b="0"/>
              <a:pathLst>
                <a:path w="10530" h="126342">
                  <a:moveTo>
                    <a:pt x="0" y="0"/>
                  </a:moveTo>
                  <a:lnTo>
                    <a:pt x="0" y="48930"/>
                  </a:lnTo>
                  <a:lnTo>
                    <a:pt x="7236" y="110428"/>
                  </a:lnTo>
                  <a:lnTo>
                    <a:pt x="10529" y="1263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010864" y="62976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113772" y="759037"/>
              <a:ext cx="150522" cy="150668"/>
            </a:xfrm>
            <a:custGeom>
              <a:avLst/>
              <a:gdLst/>
              <a:ahLst/>
              <a:cxnLst/>
              <a:rect l="0" t="0" r="0" b="0"/>
              <a:pathLst>
                <a:path w="150522" h="150668">
                  <a:moveTo>
                    <a:pt x="97134" y="18130"/>
                  </a:moveTo>
                  <a:lnTo>
                    <a:pt x="85955" y="6952"/>
                  </a:lnTo>
                  <a:lnTo>
                    <a:pt x="67989" y="1464"/>
                  </a:lnTo>
                  <a:lnTo>
                    <a:pt x="56647" y="0"/>
                  </a:lnTo>
                  <a:lnTo>
                    <a:pt x="34686" y="4613"/>
                  </a:lnTo>
                  <a:lnTo>
                    <a:pt x="23916" y="9119"/>
                  </a:lnTo>
                  <a:lnTo>
                    <a:pt x="8831" y="23484"/>
                  </a:lnTo>
                  <a:lnTo>
                    <a:pt x="3170" y="32228"/>
                  </a:lnTo>
                  <a:lnTo>
                    <a:pt x="0" y="51302"/>
                  </a:lnTo>
                  <a:lnTo>
                    <a:pt x="7497" y="92143"/>
                  </a:lnTo>
                  <a:lnTo>
                    <a:pt x="22481" y="117919"/>
                  </a:lnTo>
                  <a:lnTo>
                    <a:pt x="41739" y="140374"/>
                  </a:lnTo>
                  <a:lnTo>
                    <a:pt x="61596" y="148500"/>
                  </a:lnTo>
                  <a:lnTo>
                    <a:pt x="73442" y="150667"/>
                  </a:lnTo>
                  <a:lnTo>
                    <a:pt x="95962" y="146836"/>
                  </a:lnTo>
                  <a:lnTo>
                    <a:pt x="125252" y="131524"/>
                  </a:lnTo>
                  <a:lnTo>
                    <a:pt x="133427" y="125312"/>
                  </a:lnTo>
                  <a:lnTo>
                    <a:pt x="145630" y="105931"/>
                  </a:lnTo>
                  <a:lnTo>
                    <a:pt x="150521" y="94211"/>
                  </a:lnTo>
                  <a:lnTo>
                    <a:pt x="149717" y="68712"/>
                  </a:lnTo>
                  <a:lnTo>
                    <a:pt x="128719" y="760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305662" y="735053"/>
              <a:ext cx="200043" cy="152452"/>
            </a:xfrm>
            <a:custGeom>
              <a:avLst/>
              <a:gdLst/>
              <a:ahLst/>
              <a:cxnLst/>
              <a:rect l="0" t="0" r="0" b="0"/>
              <a:pathLst>
                <a:path w="200043" h="152452">
                  <a:moveTo>
                    <a:pt x="0" y="63171"/>
                  </a:moveTo>
                  <a:lnTo>
                    <a:pt x="15641" y="89557"/>
                  </a:lnTo>
                  <a:lnTo>
                    <a:pt x="42163" y="151468"/>
                  </a:lnTo>
                  <a:lnTo>
                    <a:pt x="40977" y="152451"/>
                  </a:lnTo>
                  <a:lnTo>
                    <a:pt x="37846" y="150767"/>
                  </a:lnTo>
                  <a:lnTo>
                    <a:pt x="27852" y="131630"/>
                  </a:lnTo>
                  <a:lnTo>
                    <a:pt x="13618" y="72085"/>
                  </a:lnTo>
                  <a:lnTo>
                    <a:pt x="14241" y="47246"/>
                  </a:lnTo>
                  <a:lnTo>
                    <a:pt x="22317" y="28407"/>
                  </a:lnTo>
                  <a:lnTo>
                    <a:pt x="36825" y="15355"/>
                  </a:lnTo>
                  <a:lnTo>
                    <a:pt x="45607" y="10237"/>
                  </a:lnTo>
                  <a:lnTo>
                    <a:pt x="100559" y="2022"/>
                  </a:lnTo>
                  <a:lnTo>
                    <a:pt x="157687" y="400"/>
                  </a:lnTo>
                  <a:lnTo>
                    <a:pt x="20004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789973" y="441753"/>
              <a:ext cx="273742" cy="472286"/>
            </a:xfrm>
            <a:custGeom>
              <a:avLst/>
              <a:gdLst/>
              <a:ahLst/>
              <a:cxnLst/>
              <a:rect l="0" t="0" r="0" b="0"/>
              <a:pathLst>
                <a:path w="273742" h="472286">
                  <a:moveTo>
                    <a:pt x="0" y="440699"/>
                  </a:moveTo>
                  <a:lnTo>
                    <a:pt x="16789" y="385654"/>
                  </a:lnTo>
                  <a:lnTo>
                    <a:pt x="23334" y="334246"/>
                  </a:lnTo>
                  <a:lnTo>
                    <a:pt x="35545" y="273442"/>
                  </a:lnTo>
                  <a:lnTo>
                    <a:pt x="45757" y="222426"/>
                  </a:lnTo>
                  <a:lnTo>
                    <a:pt x="56192" y="170265"/>
                  </a:lnTo>
                  <a:lnTo>
                    <a:pt x="70198" y="108643"/>
                  </a:lnTo>
                  <a:lnTo>
                    <a:pt x="84230" y="54530"/>
                  </a:lnTo>
                  <a:lnTo>
                    <a:pt x="98266" y="9699"/>
                  </a:lnTo>
                  <a:lnTo>
                    <a:pt x="104115" y="3627"/>
                  </a:lnTo>
                  <a:lnTo>
                    <a:pt x="111525" y="749"/>
                  </a:lnTo>
                  <a:lnTo>
                    <a:pt x="119973" y="0"/>
                  </a:lnTo>
                  <a:lnTo>
                    <a:pt x="127945" y="4180"/>
                  </a:lnTo>
                  <a:lnTo>
                    <a:pt x="143042" y="21303"/>
                  </a:lnTo>
                  <a:lnTo>
                    <a:pt x="171798" y="78828"/>
                  </a:lnTo>
                  <a:lnTo>
                    <a:pt x="196889" y="140278"/>
                  </a:lnTo>
                  <a:lnTo>
                    <a:pt x="217174" y="197803"/>
                  </a:lnTo>
                  <a:lnTo>
                    <a:pt x="231545" y="249870"/>
                  </a:lnTo>
                  <a:lnTo>
                    <a:pt x="242131" y="303439"/>
                  </a:lnTo>
                  <a:lnTo>
                    <a:pt x="252677" y="356356"/>
                  </a:lnTo>
                  <a:lnTo>
                    <a:pt x="263210" y="405960"/>
                  </a:lnTo>
                  <a:lnTo>
                    <a:pt x="270621" y="444054"/>
                  </a:lnTo>
                  <a:lnTo>
                    <a:pt x="273741" y="472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874201" y="751985"/>
              <a:ext cx="105286" cy="14655"/>
            </a:xfrm>
            <a:custGeom>
              <a:avLst/>
              <a:gdLst/>
              <a:ahLst/>
              <a:cxnLst/>
              <a:rect l="0" t="0" r="0" b="0"/>
              <a:pathLst>
                <a:path w="105286" h="14655">
                  <a:moveTo>
                    <a:pt x="105285" y="14654"/>
                  </a:moveTo>
                  <a:lnTo>
                    <a:pt x="55733" y="0"/>
                  </a:lnTo>
                  <a:lnTo>
                    <a:pt x="0" y="41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105828" y="734741"/>
              <a:ext cx="147400" cy="147712"/>
            </a:xfrm>
            <a:custGeom>
              <a:avLst/>
              <a:gdLst/>
              <a:ahLst/>
              <a:cxnLst/>
              <a:rect l="0" t="0" r="0" b="0"/>
              <a:pathLst>
                <a:path w="147400" h="147712">
                  <a:moveTo>
                    <a:pt x="0" y="42426"/>
                  </a:moveTo>
                  <a:lnTo>
                    <a:pt x="5589" y="101043"/>
                  </a:lnTo>
                  <a:lnTo>
                    <a:pt x="7236" y="104901"/>
                  </a:lnTo>
                  <a:lnTo>
                    <a:pt x="8333" y="102793"/>
                  </a:lnTo>
                  <a:lnTo>
                    <a:pt x="19815" y="47256"/>
                  </a:lnTo>
                  <a:lnTo>
                    <a:pt x="30644" y="23516"/>
                  </a:lnTo>
                  <a:lnTo>
                    <a:pt x="46375" y="7505"/>
                  </a:lnTo>
                  <a:lnTo>
                    <a:pt x="55483" y="1598"/>
                  </a:lnTo>
                  <a:lnTo>
                    <a:pt x="63895" y="0"/>
                  </a:lnTo>
                  <a:lnTo>
                    <a:pt x="71842" y="1274"/>
                  </a:lnTo>
                  <a:lnTo>
                    <a:pt x="79481" y="4463"/>
                  </a:lnTo>
                  <a:lnTo>
                    <a:pt x="101409" y="25719"/>
                  </a:lnTo>
                  <a:lnTo>
                    <a:pt x="125370" y="82918"/>
                  </a:lnTo>
                  <a:lnTo>
                    <a:pt x="144194" y="138210"/>
                  </a:lnTo>
                  <a:lnTo>
                    <a:pt x="147399" y="1477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284813" y="713700"/>
              <a:ext cx="214960" cy="366932"/>
            </a:xfrm>
            <a:custGeom>
              <a:avLst/>
              <a:gdLst/>
              <a:ahLst/>
              <a:cxnLst/>
              <a:rect l="0" t="0" r="0" b="0"/>
              <a:pathLst>
                <a:path w="214960" h="366932">
                  <a:moveTo>
                    <a:pt x="157927" y="84524"/>
                  </a:moveTo>
                  <a:lnTo>
                    <a:pt x="143273" y="31496"/>
                  </a:lnTo>
                  <a:lnTo>
                    <a:pt x="127238" y="13773"/>
                  </a:lnTo>
                  <a:lnTo>
                    <a:pt x="116411" y="5771"/>
                  </a:lnTo>
                  <a:lnTo>
                    <a:pt x="91902" y="0"/>
                  </a:lnTo>
                  <a:lnTo>
                    <a:pt x="66582" y="2504"/>
                  </a:lnTo>
                  <a:lnTo>
                    <a:pt x="43629" y="11416"/>
                  </a:lnTo>
                  <a:lnTo>
                    <a:pt x="27970" y="26295"/>
                  </a:lnTo>
                  <a:lnTo>
                    <a:pt x="22156" y="35176"/>
                  </a:lnTo>
                  <a:lnTo>
                    <a:pt x="13974" y="70032"/>
                  </a:lnTo>
                  <a:lnTo>
                    <a:pt x="18298" y="90172"/>
                  </a:lnTo>
                  <a:lnTo>
                    <a:pt x="40139" y="122164"/>
                  </a:lnTo>
                  <a:lnTo>
                    <a:pt x="65705" y="138311"/>
                  </a:lnTo>
                  <a:lnTo>
                    <a:pt x="85354" y="140405"/>
                  </a:lnTo>
                  <a:lnTo>
                    <a:pt x="95507" y="139325"/>
                  </a:lnTo>
                  <a:lnTo>
                    <a:pt x="113027" y="128767"/>
                  </a:lnTo>
                  <a:lnTo>
                    <a:pt x="127443" y="112377"/>
                  </a:lnTo>
                  <a:lnTo>
                    <a:pt x="137750" y="93393"/>
                  </a:lnTo>
                  <a:lnTo>
                    <a:pt x="142136" y="90437"/>
                  </a:lnTo>
                  <a:lnTo>
                    <a:pt x="146230" y="91976"/>
                  </a:lnTo>
                  <a:lnTo>
                    <a:pt x="150129" y="96511"/>
                  </a:lnTo>
                  <a:lnTo>
                    <a:pt x="168353" y="150198"/>
                  </a:lnTo>
                  <a:lnTo>
                    <a:pt x="188063" y="209931"/>
                  </a:lnTo>
                  <a:lnTo>
                    <a:pt x="206080" y="269649"/>
                  </a:lnTo>
                  <a:lnTo>
                    <a:pt x="214959" y="311211"/>
                  </a:lnTo>
                  <a:lnTo>
                    <a:pt x="213300" y="335013"/>
                  </a:lnTo>
                  <a:lnTo>
                    <a:pt x="207711" y="343933"/>
                  </a:lnTo>
                  <a:lnTo>
                    <a:pt x="189022" y="356965"/>
                  </a:lnTo>
                  <a:lnTo>
                    <a:pt x="152192" y="365289"/>
                  </a:lnTo>
                  <a:lnTo>
                    <a:pt x="97826" y="366931"/>
                  </a:lnTo>
                  <a:lnTo>
                    <a:pt x="42027" y="360323"/>
                  </a:lnTo>
                  <a:lnTo>
                    <a:pt x="0" y="35826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506286" y="545540"/>
              <a:ext cx="189906" cy="336913"/>
            </a:xfrm>
            <a:custGeom>
              <a:avLst/>
              <a:gdLst/>
              <a:ahLst/>
              <a:cxnLst/>
              <a:rect l="0" t="0" r="0" b="0"/>
              <a:pathLst>
                <a:path w="189906" h="336913">
                  <a:moveTo>
                    <a:pt x="20682" y="0"/>
                  </a:moveTo>
                  <a:lnTo>
                    <a:pt x="3893" y="57385"/>
                  </a:lnTo>
                  <a:lnTo>
                    <a:pt x="890" y="108640"/>
                  </a:lnTo>
                  <a:lnTo>
                    <a:pt x="0" y="162561"/>
                  </a:lnTo>
                  <a:lnTo>
                    <a:pt x="906" y="220132"/>
                  </a:lnTo>
                  <a:lnTo>
                    <a:pt x="7980" y="282692"/>
                  </a:lnTo>
                  <a:lnTo>
                    <a:pt x="10357" y="303456"/>
                  </a:lnTo>
                  <a:lnTo>
                    <a:pt x="12629" y="304079"/>
                  </a:lnTo>
                  <a:lnTo>
                    <a:pt x="30270" y="285453"/>
                  </a:lnTo>
                  <a:lnTo>
                    <a:pt x="87707" y="249233"/>
                  </a:lnTo>
                  <a:lnTo>
                    <a:pt x="147363" y="223752"/>
                  </a:lnTo>
                  <a:lnTo>
                    <a:pt x="168232" y="212139"/>
                  </a:lnTo>
                  <a:lnTo>
                    <a:pt x="182966" y="196060"/>
                  </a:lnTo>
                  <a:lnTo>
                    <a:pt x="188533" y="186859"/>
                  </a:lnTo>
                  <a:lnTo>
                    <a:pt x="189905" y="178385"/>
                  </a:lnTo>
                  <a:lnTo>
                    <a:pt x="188479" y="170396"/>
                  </a:lnTo>
                  <a:lnTo>
                    <a:pt x="185190" y="162730"/>
                  </a:lnTo>
                  <a:lnTo>
                    <a:pt x="169056" y="151093"/>
                  </a:lnTo>
                  <a:lnTo>
                    <a:pt x="158203" y="146353"/>
                  </a:lnTo>
                  <a:lnTo>
                    <a:pt x="136785" y="144205"/>
                  </a:lnTo>
                  <a:lnTo>
                    <a:pt x="116737" y="148319"/>
                  </a:lnTo>
                  <a:lnTo>
                    <a:pt x="92297" y="163789"/>
                  </a:lnTo>
                  <a:lnTo>
                    <a:pt x="77467" y="176520"/>
                  </a:lnTo>
                  <a:lnTo>
                    <a:pt x="69317" y="199337"/>
                  </a:lnTo>
                  <a:lnTo>
                    <a:pt x="67847" y="241947"/>
                  </a:lnTo>
                  <a:lnTo>
                    <a:pt x="73230" y="268969"/>
                  </a:lnTo>
                  <a:lnTo>
                    <a:pt x="89415" y="302743"/>
                  </a:lnTo>
                  <a:lnTo>
                    <a:pt x="102313" y="320166"/>
                  </a:lnTo>
                  <a:lnTo>
                    <a:pt x="122084" y="329469"/>
                  </a:lnTo>
                  <a:lnTo>
                    <a:pt x="157553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779735" y="661354"/>
              <a:ext cx="148047" cy="236104"/>
            </a:xfrm>
            <a:custGeom>
              <a:avLst/>
              <a:gdLst/>
              <a:ahLst/>
              <a:cxnLst/>
              <a:rect l="0" t="0" r="0" b="0"/>
              <a:pathLst>
                <a:path w="148047" h="236104">
                  <a:moveTo>
                    <a:pt x="136787" y="0"/>
                  </a:moveTo>
                  <a:lnTo>
                    <a:pt x="87857" y="3119"/>
                  </a:lnTo>
                  <a:lnTo>
                    <a:pt x="34315" y="14654"/>
                  </a:lnTo>
                  <a:lnTo>
                    <a:pt x="6339" y="30338"/>
                  </a:lnTo>
                  <a:lnTo>
                    <a:pt x="1859" y="38943"/>
                  </a:lnTo>
                  <a:lnTo>
                    <a:pt x="0" y="60981"/>
                  </a:lnTo>
                  <a:lnTo>
                    <a:pt x="3482" y="69900"/>
                  </a:lnTo>
                  <a:lnTo>
                    <a:pt x="16709" y="82929"/>
                  </a:lnTo>
                  <a:lnTo>
                    <a:pt x="74166" y="108372"/>
                  </a:lnTo>
                  <a:lnTo>
                    <a:pt x="107433" y="131154"/>
                  </a:lnTo>
                  <a:lnTo>
                    <a:pt x="143639" y="165118"/>
                  </a:lnTo>
                  <a:lnTo>
                    <a:pt x="147204" y="173249"/>
                  </a:lnTo>
                  <a:lnTo>
                    <a:pt x="148046" y="191643"/>
                  </a:lnTo>
                  <a:lnTo>
                    <a:pt x="138282" y="211516"/>
                  </a:lnTo>
                  <a:lnTo>
                    <a:pt x="130765" y="221729"/>
                  </a:lnTo>
                  <a:lnTo>
                    <a:pt x="119904" y="228538"/>
                  </a:lnTo>
                  <a:lnTo>
                    <a:pt x="92239" y="236103"/>
                  </a:lnTo>
                  <a:lnTo>
                    <a:pt x="54957" y="234773"/>
                  </a:lnTo>
                  <a:lnTo>
                    <a:pt x="20974" y="2210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137621" y="766639"/>
              <a:ext cx="63172" cy="10529"/>
            </a:xfrm>
            <a:custGeom>
              <a:avLst/>
              <a:gdLst/>
              <a:ahLst/>
              <a:cxnLst/>
              <a:rect l="0" t="0" r="0" b="0"/>
              <a:pathLst>
                <a:path w="63172" h="10529">
                  <a:moveTo>
                    <a:pt x="63171" y="0"/>
                  </a:moveTo>
                  <a:lnTo>
                    <a:pt x="31889" y="117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89019" y="903842"/>
              <a:ext cx="5727504" cy="61376"/>
            </a:xfrm>
            <a:custGeom>
              <a:avLst/>
              <a:gdLst/>
              <a:ahLst/>
              <a:cxnLst/>
              <a:rect l="0" t="0" r="0" b="0"/>
              <a:pathLst>
                <a:path w="5727504" h="61376">
                  <a:moveTo>
                    <a:pt x="5727503" y="52310"/>
                  </a:moveTo>
                  <a:lnTo>
                    <a:pt x="5668145" y="55429"/>
                  </a:lnTo>
                  <a:lnTo>
                    <a:pt x="5617383" y="61375"/>
                  </a:lnTo>
                  <a:lnTo>
                    <a:pt x="5555059" y="55313"/>
                  </a:lnTo>
                  <a:lnTo>
                    <a:pt x="5493355" y="52903"/>
                  </a:lnTo>
                  <a:lnTo>
                    <a:pt x="5442487" y="49366"/>
                  </a:lnTo>
                  <a:lnTo>
                    <a:pt x="5393489" y="44029"/>
                  </a:lnTo>
                  <a:lnTo>
                    <a:pt x="5346217" y="39327"/>
                  </a:lnTo>
                  <a:lnTo>
                    <a:pt x="5292046" y="33645"/>
                  </a:lnTo>
                  <a:lnTo>
                    <a:pt x="5237780" y="28842"/>
                  </a:lnTo>
                  <a:lnTo>
                    <a:pt x="5188946" y="23130"/>
                  </a:lnTo>
                  <a:lnTo>
                    <a:pt x="5137432" y="21437"/>
                  </a:lnTo>
                  <a:lnTo>
                    <a:pt x="5082004" y="20935"/>
                  </a:lnTo>
                  <a:lnTo>
                    <a:pt x="5024247" y="20787"/>
                  </a:lnTo>
                  <a:lnTo>
                    <a:pt x="4966970" y="20743"/>
                  </a:lnTo>
                  <a:lnTo>
                    <a:pt x="4908665" y="20730"/>
                  </a:lnTo>
                  <a:lnTo>
                    <a:pt x="4847740" y="15136"/>
                  </a:lnTo>
                  <a:lnTo>
                    <a:pt x="4787439" y="12341"/>
                  </a:lnTo>
                  <a:lnTo>
                    <a:pt x="4729947" y="18722"/>
                  </a:lnTo>
                  <a:lnTo>
                    <a:pt x="4672319" y="20131"/>
                  </a:lnTo>
                  <a:lnTo>
                    <a:pt x="4613911" y="20548"/>
                  </a:lnTo>
                  <a:lnTo>
                    <a:pt x="4556440" y="20672"/>
                  </a:lnTo>
                  <a:lnTo>
                    <a:pt x="4504317" y="23828"/>
                  </a:lnTo>
                  <a:lnTo>
                    <a:pt x="4474946" y="26783"/>
                  </a:lnTo>
                  <a:lnTo>
                    <a:pt x="4421288" y="23039"/>
                  </a:lnTo>
                  <a:lnTo>
                    <a:pt x="4372375" y="21410"/>
                  </a:lnTo>
                  <a:lnTo>
                    <a:pt x="4314468" y="20927"/>
                  </a:lnTo>
                  <a:lnTo>
                    <a:pt x="4252857" y="21954"/>
                  </a:lnTo>
                  <a:lnTo>
                    <a:pt x="4190148" y="26808"/>
                  </a:lnTo>
                  <a:lnTo>
                    <a:pt x="4129453" y="23047"/>
                  </a:lnTo>
                  <a:lnTo>
                    <a:pt x="4078455" y="22582"/>
                  </a:lnTo>
                  <a:lnTo>
                    <a:pt x="4022270" y="28164"/>
                  </a:lnTo>
                  <a:lnTo>
                    <a:pt x="3971437" y="30337"/>
                  </a:lnTo>
                  <a:lnTo>
                    <a:pt x="3928885" y="30846"/>
                  </a:lnTo>
                  <a:lnTo>
                    <a:pt x="3885796" y="31072"/>
                  </a:lnTo>
                  <a:lnTo>
                    <a:pt x="3843249" y="32342"/>
                  </a:lnTo>
                  <a:lnTo>
                    <a:pt x="3782173" y="38464"/>
                  </a:lnTo>
                  <a:lnTo>
                    <a:pt x="3731062" y="40798"/>
                  </a:lnTo>
                  <a:lnTo>
                    <a:pt x="3671334" y="41490"/>
                  </a:lnTo>
                  <a:lnTo>
                    <a:pt x="3625880" y="41652"/>
                  </a:lnTo>
                  <a:lnTo>
                    <a:pt x="3576608" y="47332"/>
                  </a:lnTo>
                  <a:lnTo>
                    <a:pt x="3523014" y="50835"/>
                  </a:lnTo>
                  <a:lnTo>
                    <a:pt x="3462681" y="51873"/>
                  </a:lnTo>
                  <a:lnTo>
                    <a:pt x="3411529" y="52180"/>
                  </a:lnTo>
                  <a:lnTo>
                    <a:pt x="3355559" y="52271"/>
                  </a:lnTo>
                  <a:lnTo>
                    <a:pt x="3294522" y="52298"/>
                  </a:lnTo>
                  <a:lnTo>
                    <a:pt x="3243161" y="52306"/>
                  </a:lnTo>
                  <a:lnTo>
                    <a:pt x="3181540" y="52309"/>
                  </a:lnTo>
                  <a:lnTo>
                    <a:pt x="3133776" y="46720"/>
                  </a:lnTo>
                  <a:lnTo>
                    <a:pt x="3075040" y="43244"/>
                  </a:lnTo>
                  <a:lnTo>
                    <a:pt x="3022542" y="42215"/>
                  </a:lnTo>
                  <a:lnTo>
                    <a:pt x="2960583" y="41910"/>
                  </a:lnTo>
                  <a:lnTo>
                    <a:pt x="2907130" y="41819"/>
                  </a:lnTo>
                  <a:lnTo>
                    <a:pt x="2844889" y="41792"/>
                  </a:lnTo>
                  <a:lnTo>
                    <a:pt x="2791352" y="41784"/>
                  </a:lnTo>
                  <a:lnTo>
                    <a:pt x="2731341" y="34546"/>
                  </a:lnTo>
                  <a:lnTo>
                    <a:pt x="2668187" y="31903"/>
                  </a:lnTo>
                  <a:lnTo>
                    <a:pt x="2615514" y="31445"/>
                  </a:lnTo>
                  <a:lnTo>
                    <a:pt x="2555794" y="31291"/>
                  </a:lnTo>
                  <a:lnTo>
                    <a:pt x="2495428" y="31260"/>
                  </a:lnTo>
                  <a:lnTo>
                    <a:pt x="2433824" y="31255"/>
                  </a:lnTo>
                  <a:lnTo>
                    <a:pt x="2378657" y="31253"/>
                  </a:lnTo>
                  <a:lnTo>
                    <a:pt x="2317501" y="31253"/>
                  </a:lnTo>
                  <a:lnTo>
                    <a:pt x="2260361" y="31253"/>
                  </a:lnTo>
                  <a:lnTo>
                    <a:pt x="2201308" y="31253"/>
                  </a:lnTo>
                  <a:lnTo>
                    <a:pt x="2148716" y="25663"/>
                  </a:lnTo>
                  <a:lnTo>
                    <a:pt x="2087854" y="21700"/>
                  </a:lnTo>
                  <a:lnTo>
                    <a:pt x="2039061" y="21013"/>
                  </a:lnTo>
                  <a:lnTo>
                    <a:pt x="1980059" y="20781"/>
                  </a:lnTo>
                  <a:lnTo>
                    <a:pt x="1917755" y="20735"/>
                  </a:lnTo>
                  <a:lnTo>
                    <a:pt x="1857528" y="20726"/>
                  </a:lnTo>
                  <a:lnTo>
                    <a:pt x="1800571" y="20725"/>
                  </a:lnTo>
                  <a:lnTo>
                    <a:pt x="1744260" y="15135"/>
                  </a:lnTo>
                  <a:lnTo>
                    <a:pt x="1680841" y="11171"/>
                  </a:lnTo>
                  <a:lnTo>
                    <a:pt x="1622040" y="10389"/>
                  </a:lnTo>
                  <a:lnTo>
                    <a:pt x="1565365" y="10234"/>
                  </a:lnTo>
                  <a:lnTo>
                    <a:pt x="1509110" y="10203"/>
                  </a:lnTo>
                  <a:lnTo>
                    <a:pt x="1449818" y="7078"/>
                  </a:lnTo>
                  <a:lnTo>
                    <a:pt x="1387717" y="1131"/>
                  </a:lnTo>
                  <a:lnTo>
                    <a:pt x="1329220" y="6022"/>
                  </a:lnTo>
                  <a:lnTo>
                    <a:pt x="1268792" y="4388"/>
                  </a:lnTo>
                  <a:lnTo>
                    <a:pt x="1242411" y="6445"/>
                  </a:lnTo>
                  <a:lnTo>
                    <a:pt x="1180934" y="1353"/>
                  </a:lnTo>
                  <a:lnTo>
                    <a:pt x="1117795" y="0"/>
                  </a:lnTo>
                  <a:lnTo>
                    <a:pt x="1057403" y="903"/>
                  </a:lnTo>
                  <a:lnTo>
                    <a:pt x="997294" y="8013"/>
                  </a:lnTo>
                  <a:lnTo>
                    <a:pt x="946702" y="9549"/>
                  </a:lnTo>
                  <a:lnTo>
                    <a:pt x="897786" y="10004"/>
                  </a:lnTo>
                  <a:lnTo>
                    <a:pt x="850537" y="10139"/>
                  </a:lnTo>
                  <a:lnTo>
                    <a:pt x="787759" y="10185"/>
                  </a:lnTo>
                  <a:lnTo>
                    <a:pt x="730298" y="11363"/>
                  </a:lnTo>
                  <a:lnTo>
                    <a:pt x="670768" y="18528"/>
                  </a:lnTo>
                  <a:lnTo>
                    <a:pt x="608619" y="20290"/>
                  </a:lnTo>
                  <a:lnTo>
                    <a:pt x="550113" y="20638"/>
                  </a:lnTo>
                  <a:lnTo>
                    <a:pt x="501728" y="21869"/>
                  </a:lnTo>
                  <a:lnTo>
                    <a:pt x="439745" y="29052"/>
                  </a:lnTo>
                  <a:lnTo>
                    <a:pt x="377112" y="36407"/>
                  </a:lnTo>
                  <a:lnTo>
                    <a:pt x="319680" y="40720"/>
                  </a:lnTo>
                  <a:lnTo>
                    <a:pt x="273834" y="41467"/>
                  </a:lnTo>
                  <a:lnTo>
                    <a:pt x="213457" y="41688"/>
                  </a:lnTo>
                  <a:lnTo>
                    <a:pt x="162032" y="41753"/>
                  </a:lnTo>
                  <a:lnTo>
                    <a:pt x="105721" y="41773"/>
                  </a:lnTo>
                  <a:lnTo>
                    <a:pt x="43587" y="41780"/>
                  </a:lnTo>
                  <a:lnTo>
                    <a:pt x="0" y="4178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35" name="Straight Connector 34"/>
          <p:cNvCxnSpPr/>
          <p:nvPr/>
        </p:nvCxnSpPr>
        <p:spPr>
          <a:xfrm flipH="1">
            <a:off x="3286252" y="3192779"/>
            <a:ext cx="4306189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flipH="1">
            <a:off x="3387852" y="4066666"/>
            <a:ext cx="4211446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flipH="1">
            <a:off x="3981196" y="2192654"/>
            <a:ext cx="2916300" cy="2926842"/>
          </a:xfrm>
          <a:prstGeom prst="line">
            <a:avLst/>
          </a:prstGeom>
          <a:ln w="38100" cap="flat" cmpd="sng" algn="ctr">
            <a:solidFill>
              <a:srgbClr val="FF000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Group 42"/>
          <p:cNvGrpSpPr/>
          <p:nvPr/>
        </p:nvGrpSpPr>
        <p:grpSpPr>
          <a:xfrm>
            <a:off x="5598397" y="2962850"/>
            <a:ext cx="810695" cy="515898"/>
            <a:chOff x="5598397" y="2962850"/>
            <a:chExt cx="810695" cy="515898"/>
          </a:xfrm>
        </p:grpSpPr>
        <p:sp>
          <p:nvSpPr>
            <p:cNvPr id="38" name="Freeform 37"/>
            <p:cNvSpPr/>
            <p:nvPr/>
          </p:nvSpPr>
          <p:spPr>
            <a:xfrm>
              <a:off x="5853276" y="2962850"/>
              <a:ext cx="8334" cy="126343"/>
            </a:xfrm>
            <a:custGeom>
              <a:avLst/>
              <a:gdLst/>
              <a:ahLst/>
              <a:cxnLst/>
              <a:rect l="0" t="0" r="0" b="0"/>
              <a:pathLst>
                <a:path w="8334" h="126343">
                  <a:moveTo>
                    <a:pt x="8333" y="0"/>
                  </a:moveTo>
                  <a:lnTo>
                    <a:pt x="0" y="37478"/>
                  </a:lnTo>
                  <a:lnTo>
                    <a:pt x="1574" y="72326"/>
                  </a:lnTo>
                  <a:lnTo>
                    <a:pt x="8333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230106" y="2990523"/>
              <a:ext cx="178986" cy="164236"/>
            </a:xfrm>
            <a:custGeom>
              <a:avLst/>
              <a:gdLst/>
              <a:ahLst/>
              <a:cxnLst/>
              <a:rect l="0" t="0" r="0" b="0"/>
              <a:pathLst>
                <a:path w="178986" h="164236">
                  <a:moveTo>
                    <a:pt x="0" y="24970"/>
                  </a:moveTo>
                  <a:lnTo>
                    <a:pt x="17981" y="9329"/>
                  </a:lnTo>
                  <a:lnTo>
                    <a:pt x="34898" y="1251"/>
                  </a:lnTo>
                  <a:lnTo>
                    <a:pt x="54115" y="0"/>
                  </a:lnTo>
                  <a:lnTo>
                    <a:pt x="73184" y="4514"/>
                  </a:lnTo>
                  <a:lnTo>
                    <a:pt x="89459" y="14318"/>
                  </a:lnTo>
                  <a:lnTo>
                    <a:pt x="111775" y="38582"/>
                  </a:lnTo>
                  <a:lnTo>
                    <a:pt x="119868" y="61045"/>
                  </a:lnTo>
                  <a:lnTo>
                    <a:pt x="122026" y="73587"/>
                  </a:lnTo>
                  <a:lnTo>
                    <a:pt x="118185" y="96880"/>
                  </a:lnTo>
                  <a:lnTo>
                    <a:pt x="96655" y="140430"/>
                  </a:lnTo>
                  <a:lnTo>
                    <a:pt x="80392" y="155444"/>
                  </a:lnTo>
                  <a:lnTo>
                    <a:pt x="71143" y="161086"/>
                  </a:lnTo>
                  <a:lnTo>
                    <a:pt x="51506" y="164235"/>
                  </a:lnTo>
                  <a:lnTo>
                    <a:pt x="41356" y="163436"/>
                  </a:lnTo>
                  <a:lnTo>
                    <a:pt x="34590" y="158225"/>
                  </a:lnTo>
                  <a:lnTo>
                    <a:pt x="27072" y="139956"/>
                  </a:lnTo>
                  <a:lnTo>
                    <a:pt x="27407" y="130873"/>
                  </a:lnTo>
                  <a:lnTo>
                    <a:pt x="34018" y="114542"/>
                  </a:lnTo>
                  <a:lnTo>
                    <a:pt x="41396" y="109251"/>
                  </a:lnTo>
                  <a:lnTo>
                    <a:pt x="62072" y="103373"/>
                  </a:lnTo>
                  <a:lnTo>
                    <a:pt x="71797" y="104145"/>
                  </a:lnTo>
                  <a:lnTo>
                    <a:pt x="127254" y="127626"/>
                  </a:lnTo>
                  <a:lnTo>
                    <a:pt x="178985" y="1513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966894" y="3285971"/>
              <a:ext cx="122093" cy="192777"/>
            </a:xfrm>
            <a:custGeom>
              <a:avLst/>
              <a:gdLst/>
              <a:ahLst/>
              <a:cxnLst/>
              <a:rect l="0" t="0" r="0" b="0"/>
              <a:pathLst>
                <a:path w="122093" h="192777">
                  <a:moveTo>
                    <a:pt x="0" y="34848"/>
                  </a:moveTo>
                  <a:lnTo>
                    <a:pt x="5589" y="18081"/>
                  </a:lnTo>
                  <a:lnTo>
                    <a:pt x="17692" y="6729"/>
                  </a:lnTo>
                  <a:lnTo>
                    <a:pt x="25833" y="2064"/>
                  </a:lnTo>
                  <a:lnTo>
                    <a:pt x="44237" y="0"/>
                  </a:lnTo>
                  <a:lnTo>
                    <a:pt x="62944" y="4153"/>
                  </a:lnTo>
                  <a:lnTo>
                    <a:pt x="79058" y="13797"/>
                  </a:lnTo>
                  <a:lnTo>
                    <a:pt x="83121" y="20814"/>
                  </a:lnTo>
                  <a:lnTo>
                    <a:pt x="84516" y="37969"/>
                  </a:lnTo>
                  <a:lnTo>
                    <a:pt x="80910" y="46288"/>
                  </a:lnTo>
                  <a:lnTo>
                    <a:pt x="67546" y="61770"/>
                  </a:lnTo>
                  <a:lnTo>
                    <a:pt x="37389" y="80027"/>
                  </a:lnTo>
                  <a:lnTo>
                    <a:pt x="38964" y="80175"/>
                  </a:lnTo>
                  <a:lnTo>
                    <a:pt x="43524" y="79104"/>
                  </a:lnTo>
                  <a:lnTo>
                    <a:pt x="66708" y="83186"/>
                  </a:lnTo>
                  <a:lnTo>
                    <a:pt x="90215" y="97394"/>
                  </a:lnTo>
                  <a:lnTo>
                    <a:pt x="111998" y="116421"/>
                  </a:lnTo>
                  <a:lnTo>
                    <a:pt x="119967" y="136224"/>
                  </a:lnTo>
                  <a:lnTo>
                    <a:pt x="122092" y="148055"/>
                  </a:lnTo>
                  <a:lnTo>
                    <a:pt x="118214" y="167441"/>
                  </a:lnTo>
                  <a:lnTo>
                    <a:pt x="113904" y="175886"/>
                  </a:lnTo>
                  <a:lnTo>
                    <a:pt x="106352" y="181516"/>
                  </a:lnTo>
                  <a:lnTo>
                    <a:pt x="75705" y="189440"/>
                  </a:lnTo>
                  <a:lnTo>
                    <a:pt x="42114" y="19277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714210" y="3257648"/>
              <a:ext cx="10529" cy="115815"/>
            </a:xfrm>
            <a:custGeom>
              <a:avLst/>
              <a:gdLst/>
              <a:ahLst/>
              <a:cxnLst/>
              <a:rect l="0" t="0" r="0" b="0"/>
              <a:pathLst>
                <a:path w="10529" h="115815">
                  <a:moveTo>
                    <a:pt x="10528" y="0"/>
                  </a:moveTo>
                  <a:lnTo>
                    <a:pt x="2195" y="37478"/>
                  </a:lnTo>
                  <a:lnTo>
                    <a:pt x="289" y="97872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598397" y="3289234"/>
              <a:ext cx="115814" cy="63136"/>
            </a:xfrm>
            <a:custGeom>
              <a:avLst/>
              <a:gdLst/>
              <a:ahLst/>
              <a:cxnLst/>
              <a:rect l="0" t="0" r="0" b="0"/>
              <a:pathLst>
                <a:path w="115814" h="63136">
                  <a:moveTo>
                    <a:pt x="115813" y="10528"/>
                  </a:moveTo>
                  <a:lnTo>
                    <a:pt x="91766" y="20103"/>
                  </a:lnTo>
                  <a:lnTo>
                    <a:pt x="33811" y="55192"/>
                  </a:lnTo>
                  <a:lnTo>
                    <a:pt x="26050" y="61361"/>
                  </a:lnTo>
                  <a:lnTo>
                    <a:pt x="18536" y="63135"/>
                  </a:lnTo>
                  <a:lnTo>
                    <a:pt x="11187" y="61976"/>
                  </a:lnTo>
                  <a:lnTo>
                    <a:pt x="3949" y="58865"/>
                  </a:lnTo>
                  <a:lnTo>
                    <a:pt x="293" y="5328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4641812" y="3805130"/>
            <a:ext cx="831016" cy="547483"/>
            <a:chOff x="4641812" y="3805130"/>
            <a:chExt cx="831016" cy="547483"/>
          </a:xfrm>
        </p:grpSpPr>
        <p:sp>
          <p:nvSpPr>
            <p:cNvPr id="44" name="Freeform 43"/>
            <p:cNvSpPr/>
            <p:nvPr/>
          </p:nvSpPr>
          <p:spPr>
            <a:xfrm>
              <a:off x="4886157" y="3805130"/>
              <a:ext cx="125704" cy="200043"/>
            </a:xfrm>
            <a:custGeom>
              <a:avLst/>
              <a:gdLst/>
              <a:ahLst/>
              <a:cxnLst/>
              <a:rect l="0" t="0" r="0" b="0"/>
              <a:pathLst>
                <a:path w="125704" h="200043">
                  <a:moveTo>
                    <a:pt x="112115" y="0"/>
                  </a:moveTo>
                  <a:lnTo>
                    <a:pt x="57071" y="16789"/>
                  </a:lnTo>
                  <a:lnTo>
                    <a:pt x="32279" y="19160"/>
                  </a:lnTo>
                  <a:lnTo>
                    <a:pt x="22626" y="23302"/>
                  </a:lnTo>
                  <a:lnTo>
                    <a:pt x="8781" y="37263"/>
                  </a:lnTo>
                  <a:lnTo>
                    <a:pt x="1848" y="58285"/>
                  </a:lnTo>
                  <a:lnTo>
                    <a:pt x="0" y="70442"/>
                  </a:lnTo>
                  <a:lnTo>
                    <a:pt x="2276" y="77377"/>
                  </a:lnTo>
                  <a:lnTo>
                    <a:pt x="7303" y="80831"/>
                  </a:lnTo>
                  <a:lnTo>
                    <a:pt x="68772" y="87049"/>
                  </a:lnTo>
                  <a:lnTo>
                    <a:pt x="89342" y="93671"/>
                  </a:lnTo>
                  <a:lnTo>
                    <a:pt x="106283" y="104413"/>
                  </a:lnTo>
                  <a:lnTo>
                    <a:pt x="118492" y="120105"/>
                  </a:lnTo>
                  <a:lnTo>
                    <a:pt x="123386" y="129203"/>
                  </a:lnTo>
                  <a:lnTo>
                    <a:pt x="125703" y="148671"/>
                  </a:lnTo>
                  <a:lnTo>
                    <a:pt x="124683" y="158776"/>
                  </a:lnTo>
                  <a:lnTo>
                    <a:pt x="120494" y="166682"/>
                  </a:lnTo>
                  <a:lnTo>
                    <a:pt x="106480" y="178586"/>
                  </a:lnTo>
                  <a:lnTo>
                    <a:pt x="73271" y="191865"/>
                  </a:lnTo>
                  <a:lnTo>
                    <a:pt x="18815" y="198965"/>
                  </a:lnTo>
                  <a:lnTo>
                    <a:pt x="6830" y="2000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348377" y="3836716"/>
              <a:ext cx="124451" cy="172009"/>
            </a:xfrm>
            <a:custGeom>
              <a:avLst/>
              <a:gdLst/>
              <a:ahLst/>
              <a:cxnLst/>
              <a:rect l="0" t="0" r="0" b="0"/>
              <a:pathLst>
                <a:path w="124451" h="172009">
                  <a:moveTo>
                    <a:pt x="71035" y="0"/>
                  </a:moveTo>
                  <a:lnTo>
                    <a:pt x="28373" y="54114"/>
                  </a:lnTo>
                  <a:lnTo>
                    <a:pt x="6326" y="95047"/>
                  </a:lnTo>
                  <a:lnTo>
                    <a:pt x="0" y="132017"/>
                  </a:lnTo>
                  <a:lnTo>
                    <a:pt x="2621" y="141824"/>
                  </a:lnTo>
                  <a:lnTo>
                    <a:pt x="7878" y="149531"/>
                  </a:lnTo>
                  <a:lnTo>
                    <a:pt x="23078" y="161215"/>
                  </a:lnTo>
                  <a:lnTo>
                    <a:pt x="41532" y="170307"/>
                  </a:lnTo>
                  <a:lnTo>
                    <a:pt x="61432" y="172008"/>
                  </a:lnTo>
                  <a:lnTo>
                    <a:pt x="102803" y="163568"/>
                  </a:lnTo>
                  <a:lnTo>
                    <a:pt x="110932" y="158178"/>
                  </a:lnTo>
                  <a:lnTo>
                    <a:pt x="123082" y="142831"/>
                  </a:lnTo>
                  <a:lnTo>
                    <a:pt x="124450" y="134995"/>
                  </a:lnTo>
                  <a:lnTo>
                    <a:pt x="123023" y="127431"/>
                  </a:lnTo>
                  <a:lnTo>
                    <a:pt x="119732" y="120049"/>
                  </a:lnTo>
                  <a:lnTo>
                    <a:pt x="114028" y="116298"/>
                  </a:lnTo>
                  <a:lnTo>
                    <a:pt x="98332" y="115248"/>
                  </a:lnTo>
                  <a:lnTo>
                    <a:pt x="60507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135143" y="4173628"/>
              <a:ext cx="103586" cy="178985"/>
            </a:xfrm>
            <a:custGeom>
              <a:avLst/>
              <a:gdLst/>
              <a:ahLst/>
              <a:cxnLst/>
              <a:rect l="0" t="0" r="0" b="0"/>
              <a:pathLst>
                <a:path w="103586" h="178985">
                  <a:moveTo>
                    <a:pt x="0" y="0"/>
                  </a:moveTo>
                  <a:lnTo>
                    <a:pt x="58617" y="0"/>
                  </a:lnTo>
                  <a:lnTo>
                    <a:pt x="93407" y="5589"/>
                  </a:lnTo>
                  <a:lnTo>
                    <a:pt x="99706" y="10745"/>
                  </a:lnTo>
                  <a:lnTo>
                    <a:pt x="102735" y="17692"/>
                  </a:lnTo>
                  <a:lnTo>
                    <a:pt x="103585" y="25832"/>
                  </a:lnTo>
                  <a:lnTo>
                    <a:pt x="98290" y="44237"/>
                  </a:lnTo>
                  <a:lnTo>
                    <a:pt x="74009" y="105471"/>
                  </a:lnTo>
                  <a:lnTo>
                    <a:pt x="55789" y="167446"/>
                  </a:lnTo>
                  <a:lnTo>
                    <a:pt x="52642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641812" y="4125004"/>
              <a:ext cx="114306" cy="179320"/>
            </a:xfrm>
            <a:custGeom>
              <a:avLst/>
              <a:gdLst/>
              <a:ahLst/>
              <a:cxnLst/>
              <a:rect l="0" t="0" r="0" b="0"/>
              <a:pathLst>
                <a:path w="114306" h="179320">
                  <a:moveTo>
                    <a:pt x="114305" y="48624"/>
                  </a:moveTo>
                  <a:lnTo>
                    <a:pt x="79558" y="85710"/>
                  </a:lnTo>
                  <a:lnTo>
                    <a:pt x="54982" y="143863"/>
                  </a:lnTo>
                  <a:lnTo>
                    <a:pt x="47775" y="164652"/>
                  </a:lnTo>
                  <a:lnTo>
                    <a:pt x="50064" y="171599"/>
                  </a:lnTo>
                  <a:lnTo>
                    <a:pt x="56270" y="176231"/>
                  </a:lnTo>
                  <a:lnTo>
                    <a:pt x="65086" y="179319"/>
                  </a:lnTo>
                  <a:lnTo>
                    <a:pt x="73304" y="179037"/>
                  </a:lnTo>
                  <a:lnTo>
                    <a:pt x="88673" y="172486"/>
                  </a:lnTo>
                  <a:lnTo>
                    <a:pt x="100183" y="158655"/>
                  </a:lnTo>
                  <a:lnTo>
                    <a:pt x="104890" y="150054"/>
                  </a:lnTo>
                  <a:lnTo>
                    <a:pt x="105688" y="141980"/>
                  </a:lnTo>
                  <a:lnTo>
                    <a:pt x="100337" y="126770"/>
                  </a:lnTo>
                  <a:lnTo>
                    <a:pt x="87040" y="115331"/>
                  </a:lnTo>
                  <a:lnTo>
                    <a:pt x="24774" y="81846"/>
                  </a:lnTo>
                  <a:lnTo>
                    <a:pt x="2509" y="56518"/>
                  </a:lnTo>
                  <a:lnTo>
                    <a:pt x="0" y="48037"/>
                  </a:lnTo>
                  <a:lnTo>
                    <a:pt x="667" y="40044"/>
                  </a:lnTo>
                  <a:lnTo>
                    <a:pt x="7647" y="24923"/>
                  </a:lnTo>
                  <a:lnTo>
                    <a:pt x="18548" y="10404"/>
                  </a:lnTo>
                  <a:lnTo>
                    <a:pt x="37431" y="2392"/>
                  </a:lnTo>
                  <a:lnTo>
                    <a:pt x="60252" y="0"/>
                  </a:lnTo>
                  <a:lnTo>
                    <a:pt x="82092" y="2837"/>
                  </a:lnTo>
                  <a:lnTo>
                    <a:pt x="97258" y="11117"/>
                  </a:lnTo>
                  <a:lnTo>
                    <a:pt x="114305" y="275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9" name="Freeform 48"/>
          <p:cNvSpPr/>
          <p:nvPr/>
        </p:nvSpPr>
        <p:spPr>
          <a:xfrm>
            <a:off x="181404" y="2242570"/>
            <a:ext cx="408192" cy="377446"/>
          </a:xfrm>
          <a:custGeom>
            <a:avLst/>
            <a:gdLst/>
            <a:ahLst/>
            <a:cxnLst/>
            <a:rect l="0" t="0" r="0" b="0"/>
            <a:pathLst>
              <a:path w="408192" h="377446">
                <a:moveTo>
                  <a:pt x="313435" y="0"/>
                </a:moveTo>
                <a:lnTo>
                  <a:pt x="254872" y="55087"/>
                </a:lnTo>
                <a:lnTo>
                  <a:pt x="211756" y="110438"/>
                </a:lnTo>
                <a:lnTo>
                  <a:pt x="160489" y="168908"/>
                </a:lnTo>
                <a:lnTo>
                  <a:pt x="118902" y="221157"/>
                </a:lnTo>
                <a:lnTo>
                  <a:pt x="78248" y="284274"/>
                </a:lnTo>
                <a:lnTo>
                  <a:pt x="29777" y="344321"/>
                </a:lnTo>
                <a:lnTo>
                  <a:pt x="1210" y="374900"/>
                </a:lnTo>
                <a:lnTo>
                  <a:pt x="0" y="377445"/>
                </a:lnTo>
                <a:lnTo>
                  <a:pt x="2703" y="376802"/>
                </a:lnTo>
                <a:lnTo>
                  <a:pt x="8014" y="374033"/>
                </a:lnTo>
                <a:lnTo>
                  <a:pt x="63049" y="366107"/>
                </a:lnTo>
                <a:lnTo>
                  <a:pt x="125178" y="351804"/>
                </a:lnTo>
                <a:lnTo>
                  <a:pt x="182488" y="345183"/>
                </a:lnTo>
                <a:lnTo>
                  <a:pt x="239476" y="338545"/>
                </a:lnTo>
                <a:lnTo>
                  <a:pt x="298652" y="337234"/>
                </a:lnTo>
                <a:lnTo>
                  <a:pt x="355402" y="336975"/>
                </a:lnTo>
                <a:lnTo>
                  <a:pt x="380050" y="335770"/>
                </a:lnTo>
                <a:lnTo>
                  <a:pt x="408191" y="326383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7" name="Group 56"/>
          <p:cNvGrpSpPr/>
          <p:nvPr/>
        </p:nvGrpSpPr>
        <p:grpSpPr>
          <a:xfrm>
            <a:off x="717944" y="2263626"/>
            <a:ext cx="2194235" cy="447603"/>
            <a:chOff x="717944" y="2263626"/>
            <a:chExt cx="2194235" cy="447603"/>
          </a:xfrm>
        </p:grpSpPr>
        <p:sp>
          <p:nvSpPr>
            <p:cNvPr id="50" name="Freeform 49"/>
            <p:cNvSpPr/>
            <p:nvPr/>
          </p:nvSpPr>
          <p:spPr>
            <a:xfrm>
              <a:off x="937036" y="2263626"/>
              <a:ext cx="10529" cy="347442"/>
            </a:xfrm>
            <a:custGeom>
              <a:avLst/>
              <a:gdLst/>
              <a:ahLst/>
              <a:cxnLst/>
              <a:rect l="0" t="0" r="0" b="0"/>
              <a:pathLst>
                <a:path w="10529" h="347442">
                  <a:moveTo>
                    <a:pt x="10528" y="0"/>
                  </a:moveTo>
                  <a:lnTo>
                    <a:pt x="2195" y="37479"/>
                  </a:lnTo>
                  <a:lnTo>
                    <a:pt x="6023" y="94491"/>
                  </a:lnTo>
                  <a:lnTo>
                    <a:pt x="9638" y="153673"/>
                  </a:lnTo>
                  <a:lnTo>
                    <a:pt x="10353" y="210423"/>
                  </a:lnTo>
                  <a:lnTo>
                    <a:pt x="10494" y="266693"/>
                  </a:lnTo>
                  <a:lnTo>
                    <a:pt x="9352" y="319359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17944" y="2284683"/>
              <a:ext cx="229621" cy="224142"/>
            </a:xfrm>
            <a:custGeom>
              <a:avLst/>
              <a:gdLst/>
              <a:ahLst/>
              <a:cxnLst/>
              <a:rect l="0" t="0" r="0" b="0"/>
              <a:pathLst>
                <a:path w="229621" h="224142">
                  <a:moveTo>
                    <a:pt x="229620" y="147399"/>
                  </a:moveTo>
                  <a:lnTo>
                    <a:pt x="186929" y="150519"/>
                  </a:lnTo>
                  <a:lnTo>
                    <a:pt x="155750" y="161972"/>
                  </a:lnTo>
                  <a:lnTo>
                    <a:pt x="96020" y="186320"/>
                  </a:lnTo>
                  <a:lnTo>
                    <a:pt x="40538" y="212504"/>
                  </a:lnTo>
                  <a:lnTo>
                    <a:pt x="8649" y="224141"/>
                  </a:lnTo>
                  <a:lnTo>
                    <a:pt x="2758" y="221957"/>
                  </a:lnTo>
                  <a:lnTo>
                    <a:pt x="0" y="215822"/>
                  </a:lnTo>
                  <a:lnTo>
                    <a:pt x="55" y="197697"/>
                  </a:lnTo>
                  <a:lnTo>
                    <a:pt x="7176" y="141502"/>
                  </a:lnTo>
                  <a:lnTo>
                    <a:pt x="19301" y="106658"/>
                  </a:lnTo>
                  <a:lnTo>
                    <a:pt x="52396" y="45711"/>
                  </a:lnTo>
                  <a:lnTo>
                    <a:pt x="7169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259126" y="2420843"/>
              <a:ext cx="193807" cy="214204"/>
            </a:xfrm>
            <a:custGeom>
              <a:avLst/>
              <a:gdLst/>
              <a:ahLst/>
              <a:cxnLst/>
              <a:rect l="0" t="0" r="0" b="0"/>
              <a:pathLst>
                <a:path w="193807" h="214204">
                  <a:moveTo>
                    <a:pt x="99050" y="42825"/>
                  </a:moveTo>
                  <a:lnTo>
                    <a:pt x="104639" y="26057"/>
                  </a:lnTo>
                  <a:lnTo>
                    <a:pt x="103946" y="18778"/>
                  </a:lnTo>
                  <a:lnTo>
                    <a:pt x="96936" y="4452"/>
                  </a:lnTo>
                  <a:lnTo>
                    <a:pt x="89452" y="865"/>
                  </a:lnTo>
                  <a:lnTo>
                    <a:pt x="68658" y="0"/>
                  </a:lnTo>
                  <a:lnTo>
                    <a:pt x="50057" y="6634"/>
                  </a:lnTo>
                  <a:lnTo>
                    <a:pt x="33991" y="18551"/>
                  </a:lnTo>
                  <a:lnTo>
                    <a:pt x="19052" y="35546"/>
                  </a:lnTo>
                  <a:lnTo>
                    <a:pt x="10853" y="61037"/>
                  </a:lnTo>
                  <a:lnTo>
                    <a:pt x="0" y="119472"/>
                  </a:lnTo>
                  <a:lnTo>
                    <a:pt x="2919" y="181817"/>
                  </a:lnTo>
                  <a:lnTo>
                    <a:pt x="3377" y="195148"/>
                  </a:lnTo>
                  <a:lnTo>
                    <a:pt x="8362" y="204035"/>
                  </a:lnTo>
                  <a:lnTo>
                    <a:pt x="16364" y="209960"/>
                  </a:lnTo>
                  <a:lnTo>
                    <a:pt x="26379" y="213910"/>
                  </a:lnTo>
                  <a:lnTo>
                    <a:pt x="35394" y="214203"/>
                  </a:lnTo>
                  <a:lnTo>
                    <a:pt x="51651" y="208290"/>
                  </a:lnTo>
                  <a:lnTo>
                    <a:pt x="66675" y="191624"/>
                  </a:lnTo>
                  <a:lnTo>
                    <a:pt x="101286" y="137766"/>
                  </a:lnTo>
                  <a:lnTo>
                    <a:pt x="110962" y="116606"/>
                  </a:lnTo>
                  <a:lnTo>
                    <a:pt x="115180" y="113070"/>
                  </a:lnTo>
                  <a:lnTo>
                    <a:pt x="119162" y="114221"/>
                  </a:lnTo>
                  <a:lnTo>
                    <a:pt x="122986" y="118498"/>
                  </a:lnTo>
                  <a:lnTo>
                    <a:pt x="139870" y="156645"/>
                  </a:lnTo>
                  <a:lnTo>
                    <a:pt x="155796" y="173740"/>
                  </a:lnTo>
                  <a:lnTo>
                    <a:pt x="163787" y="178065"/>
                  </a:lnTo>
                  <a:lnTo>
                    <a:pt x="193806" y="17969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499985" y="2463570"/>
              <a:ext cx="179565" cy="158026"/>
            </a:xfrm>
            <a:custGeom>
              <a:avLst/>
              <a:gdLst/>
              <a:ahLst/>
              <a:cxnLst/>
              <a:rect l="0" t="0" r="0" b="0"/>
              <a:pathLst>
                <a:path w="179565" h="158026">
                  <a:moveTo>
                    <a:pt x="5590" y="31683"/>
                  </a:moveTo>
                  <a:lnTo>
                    <a:pt x="0" y="48451"/>
                  </a:lnTo>
                  <a:lnTo>
                    <a:pt x="376" y="66042"/>
                  </a:lnTo>
                  <a:lnTo>
                    <a:pt x="12139" y="124682"/>
                  </a:lnTo>
                  <a:lnTo>
                    <a:pt x="14939" y="155035"/>
                  </a:lnTo>
                  <a:lnTo>
                    <a:pt x="21552" y="103415"/>
                  </a:lnTo>
                  <a:lnTo>
                    <a:pt x="35216" y="54431"/>
                  </a:lnTo>
                  <a:lnTo>
                    <a:pt x="59232" y="14080"/>
                  </a:lnTo>
                  <a:lnTo>
                    <a:pt x="65917" y="5910"/>
                  </a:lnTo>
                  <a:lnTo>
                    <a:pt x="75054" y="1633"/>
                  </a:lnTo>
                  <a:lnTo>
                    <a:pt x="97684" y="0"/>
                  </a:lnTo>
                  <a:lnTo>
                    <a:pt x="117100" y="6294"/>
                  </a:lnTo>
                  <a:lnTo>
                    <a:pt x="148629" y="29398"/>
                  </a:lnTo>
                  <a:lnTo>
                    <a:pt x="164695" y="55183"/>
                  </a:lnTo>
                  <a:lnTo>
                    <a:pt x="175934" y="114038"/>
                  </a:lnTo>
                  <a:lnTo>
                    <a:pt x="179564" y="133796"/>
                  </a:lnTo>
                  <a:lnTo>
                    <a:pt x="174046" y="1580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803115" y="2287161"/>
              <a:ext cx="155186" cy="385615"/>
            </a:xfrm>
            <a:custGeom>
              <a:avLst/>
              <a:gdLst/>
              <a:ahLst/>
              <a:cxnLst/>
              <a:rect l="0" t="0" r="0" b="0"/>
              <a:pathLst>
                <a:path w="155186" h="385615">
                  <a:moveTo>
                    <a:pt x="70957" y="271264"/>
                  </a:moveTo>
                  <a:lnTo>
                    <a:pt x="70957" y="248907"/>
                  </a:lnTo>
                  <a:lnTo>
                    <a:pt x="59779" y="218236"/>
                  </a:lnTo>
                  <a:lnTo>
                    <a:pt x="52976" y="212515"/>
                  </a:lnTo>
                  <a:lnTo>
                    <a:pt x="44932" y="209871"/>
                  </a:lnTo>
                  <a:lnTo>
                    <a:pt x="36059" y="209278"/>
                  </a:lnTo>
                  <a:lnTo>
                    <a:pt x="28975" y="213562"/>
                  </a:lnTo>
                  <a:lnTo>
                    <a:pt x="17983" y="230801"/>
                  </a:lnTo>
                  <a:lnTo>
                    <a:pt x="2565" y="279995"/>
                  </a:lnTo>
                  <a:lnTo>
                    <a:pt x="0" y="319734"/>
                  </a:lnTo>
                  <a:lnTo>
                    <a:pt x="7299" y="354255"/>
                  </a:lnTo>
                  <a:lnTo>
                    <a:pt x="17708" y="375999"/>
                  </a:lnTo>
                  <a:lnTo>
                    <a:pt x="26099" y="382031"/>
                  </a:lnTo>
                  <a:lnTo>
                    <a:pt x="47901" y="385614"/>
                  </a:lnTo>
                  <a:lnTo>
                    <a:pt x="57926" y="382592"/>
                  </a:lnTo>
                  <a:lnTo>
                    <a:pt x="75304" y="369876"/>
                  </a:lnTo>
                  <a:lnTo>
                    <a:pt x="105524" y="323541"/>
                  </a:lnTo>
                  <a:lnTo>
                    <a:pt x="130904" y="262396"/>
                  </a:lnTo>
                  <a:lnTo>
                    <a:pt x="140582" y="212874"/>
                  </a:lnTo>
                  <a:lnTo>
                    <a:pt x="143449" y="156867"/>
                  </a:lnTo>
                  <a:lnTo>
                    <a:pt x="144299" y="106347"/>
                  </a:lnTo>
                  <a:lnTo>
                    <a:pt x="144586" y="47355"/>
                  </a:lnTo>
                  <a:lnTo>
                    <a:pt x="144636" y="4749"/>
                  </a:lnTo>
                  <a:lnTo>
                    <a:pt x="143473" y="0"/>
                  </a:lnTo>
                  <a:lnTo>
                    <a:pt x="141528" y="1514"/>
                  </a:lnTo>
                  <a:lnTo>
                    <a:pt x="130000" y="43155"/>
                  </a:lnTo>
                  <a:lnTo>
                    <a:pt x="124864" y="106535"/>
                  </a:lnTo>
                  <a:lnTo>
                    <a:pt x="123849" y="165328"/>
                  </a:lnTo>
                  <a:lnTo>
                    <a:pt x="129238" y="222002"/>
                  </a:lnTo>
                  <a:lnTo>
                    <a:pt x="141568" y="267512"/>
                  </a:lnTo>
                  <a:lnTo>
                    <a:pt x="155185" y="29232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313235" y="2316269"/>
              <a:ext cx="276776" cy="354683"/>
            </a:xfrm>
            <a:custGeom>
              <a:avLst/>
              <a:gdLst/>
              <a:ahLst/>
              <a:cxnLst/>
              <a:rect l="0" t="0" r="0" b="0"/>
              <a:pathLst>
                <a:path w="276776" h="354683">
                  <a:moveTo>
                    <a:pt x="139904" y="0"/>
                  </a:moveTo>
                  <a:lnTo>
                    <a:pt x="112393" y="63428"/>
                  </a:lnTo>
                  <a:lnTo>
                    <a:pt x="88766" y="121436"/>
                  </a:lnTo>
                  <a:lnTo>
                    <a:pt x="69535" y="174723"/>
                  </a:lnTo>
                  <a:lnTo>
                    <a:pt x="43232" y="236655"/>
                  </a:lnTo>
                  <a:lnTo>
                    <a:pt x="11657" y="295779"/>
                  </a:lnTo>
                  <a:lnTo>
                    <a:pt x="0" y="326674"/>
                  </a:lnTo>
                  <a:lnTo>
                    <a:pt x="2181" y="334766"/>
                  </a:lnTo>
                  <a:lnTo>
                    <a:pt x="8314" y="341330"/>
                  </a:lnTo>
                  <a:lnTo>
                    <a:pt x="17083" y="346877"/>
                  </a:lnTo>
                  <a:lnTo>
                    <a:pt x="51780" y="354682"/>
                  </a:lnTo>
                  <a:lnTo>
                    <a:pt x="105426" y="348914"/>
                  </a:lnTo>
                  <a:lnTo>
                    <a:pt x="164203" y="339629"/>
                  </a:lnTo>
                  <a:lnTo>
                    <a:pt x="220613" y="331860"/>
                  </a:lnTo>
                  <a:lnTo>
                    <a:pt x="276775" y="3263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706490" y="2326798"/>
              <a:ext cx="205689" cy="384431"/>
            </a:xfrm>
            <a:custGeom>
              <a:avLst/>
              <a:gdLst/>
              <a:ahLst/>
              <a:cxnLst/>
              <a:rect l="0" t="0" r="0" b="0"/>
              <a:pathLst>
                <a:path w="205689" h="384431">
                  <a:moveTo>
                    <a:pt x="115147" y="0"/>
                  </a:moveTo>
                  <a:lnTo>
                    <a:pt x="80400" y="37086"/>
                  </a:lnTo>
                  <a:lnTo>
                    <a:pt x="47418" y="96409"/>
                  </a:lnTo>
                  <a:lnTo>
                    <a:pt x="23303" y="148418"/>
                  </a:lnTo>
                  <a:lnTo>
                    <a:pt x="6928" y="203752"/>
                  </a:lnTo>
                  <a:lnTo>
                    <a:pt x="1583" y="251313"/>
                  </a:lnTo>
                  <a:lnTo>
                    <a:pt x="0" y="302450"/>
                  </a:lnTo>
                  <a:lnTo>
                    <a:pt x="5869" y="330954"/>
                  </a:lnTo>
                  <a:lnTo>
                    <a:pt x="22326" y="363612"/>
                  </a:lnTo>
                  <a:lnTo>
                    <a:pt x="28700" y="372259"/>
                  </a:lnTo>
                  <a:lnTo>
                    <a:pt x="37628" y="378024"/>
                  </a:lnTo>
                  <a:lnTo>
                    <a:pt x="60027" y="384430"/>
                  </a:lnTo>
                  <a:lnTo>
                    <a:pt x="93356" y="382446"/>
                  </a:lnTo>
                  <a:lnTo>
                    <a:pt x="134889" y="370126"/>
                  </a:lnTo>
                  <a:lnTo>
                    <a:pt x="174173" y="339711"/>
                  </a:lnTo>
                  <a:lnTo>
                    <a:pt x="195677" y="313565"/>
                  </a:lnTo>
                  <a:lnTo>
                    <a:pt x="203581" y="290660"/>
                  </a:lnTo>
                  <a:lnTo>
                    <a:pt x="205688" y="278001"/>
                  </a:lnTo>
                  <a:lnTo>
                    <a:pt x="201791" y="257697"/>
                  </a:lnTo>
                  <a:lnTo>
                    <a:pt x="197476" y="249007"/>
                  </a:lnTo>
                  <a:lnTo>
                    <a:pt x="183323" y="236231"/>
                  </a:lnTo>
                  <a:lnTo>
                    <a:pt x="174636" y="231187"/>
                  </a:lnTo>
                  <a:lnTo>
                    <a:pt x="164165" y="230164"/>
                  </a:lnTo>
                  <a:lnTo>
                    <a:pt x="140052" y="235266"/>
                  </a:lnTo>
                  <a:lnTo>
                    <a:pt x="96020" y="257605"/>
                  </a:lnTo>
                  <a:lnTo>
                    <a:pt x="62504" y="2842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170803" y="3053264"/>
            <a:ext cx="2274879" cy="403166"/>
            <a:chOff x="170803" y="3053264"/>
            <a:chExt cx="2274879" cy="403166"/>
          </a:xfrm>
        </p:grpSpPr>
        <p:sp>
          <p:nvSpPr>
            <p:cNvPr id="58" name="Freeform 57"/>
            <p:cNvSpPr/>
            <p:nvPr/>
          </p:nvSpPr>
          <p:spPr>
            <a:xfrm>
              <a:off x="170803" y="3053264"/>
              <a:ext cx="387208" cy="390640"/>
            </a:xfrm>
            <a:custGeom>
              <a:avLst/>
              <a:gdLst/>
              <a:ahLst/>
              <a:cxnLst/>
              <a:rect l="0" t="0" r="0" b="0"/>
              <a:pathLst>
                <a:path w="387208" h="390640">
                  <a:moveTo>
                    <a:pt x="239808" y="0"/>
                  </a:moveTo>
                  <a:lnTo>
                    <a:pt x="221850" y="63427"/>
                  </a:lnTo>
                  <a:lnTo>
                    <a:pt x="199070" y="121436"/>
                  </a:lnTo>
                  <a:lnTo>
                    <a:pt x="165827" y="178338"/>
                  </a:lnTo>
                  <a:lnTo>
                    <a:pt x="120850" y="236885"/>
                  </a:lnTo>
                  <a:lnTo>
                    <a:pt x="79343" y="294104"/>
                  </a:lnTo>
                  <a:lnTo>
                    <a:pt x="29295" y="357004"/>
                  </a:lnTo>
                  <a:lnTo>
                    <a:pt x="1173" y="385854"/>
                  </a:lnTo>
                  <a:lnTo>
                    <a:pt x="0" y="389427"/>
                  </a:lnTo>
                  <a:lnTo>
                    <a:pt x="2727" y="390639"/>
                  </a:lnTo>
                  <a:lnTo>
                    <a:pt x="57904" y="381316"/>
                  </a:lnTo>
                  <a:lnTo>
                    <a:pt x="116399" y="379478"/>
                  </a:lnTo>
                  <a:lnTo>
                    <a:pt x="164508" y="379160"/>
                  </a:lnTo>
                  <a:lnTo>
                    <a:pt x="223591" y="377882"/>
                  </a:lnTo>
                  <a:lnTo>
                    <a:pt x="273389" y="373817"/>
                  </a:lnTo>
                  <a:lnTo>
                    <a:pt x="333529" y="377997"/>
                  </a:lnTo>
                  <a:lnTo>
                    <a:pt x="387207" y="3895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21181" y="3097660"/>
              <a:ext cx="234726" cy="306987"/>
            </a:xfrm>
            <a:custGeom>
              <a:avLst/>
              <a:gdLst/>
              <a:ahLst/>
              <a:cxnLst/>
              <a:rect l="0" t="0" r="0" b="0"/>
              <a:pathLst>
                <a:path w="234726" h="306987">
                  <a:moveTo>
                    <a:pt x="0" y="50360"/>
                  </a:moveTo>
                  <a:lnTo>
                    <a:pt x="11178" y="33593"/>
                  </a:lnTo>
                  <a:lnTo>
                    <a:pt x="26025" y="22241"/>
                  </a:lnTo>
                  <a:lnTo>
                    <a:pt x="64152" y="5422"/>
                  </a:lnTo>
                  <a:lnTo>
                    <a:pt x="100636" y="0"/>
                  </a:lnTo>
                  <a:lnTo>
                    <a:pt x="135493" y="3984"/>
                  </a:lnTo>
                  <a:lnTo>
                    <a:pt x="142971" y="10084"/>
                  </a:lnTo>
                  <a:lnTo>
                    <a:pt x="151280" y="29340"/>
                  </a:lnTo>
                  <a:lnTo>
                    <a:pt x="151853" y="50377"/>
                  </a:lnTo>
                  <a:lnTo>
                    <a:pt x="147039" y="70255"/>
                  </a:lnTo>
                  <a:lnTo>
                    <a:pt x="124884" y="102080"/>
                  </a:lnTo>
                  <a:lnTo>
                    <a:pt x="110486" y="115461"/>
                  </a:lnTo>
                  <a:lnTo>
                    <a:pt x="92389" y="125307"/>
                  </a:lnTo>
                  <a:lnTo>
                    <a:pt x="90838" y="128401"/>
                  </a:lnTo>
                  <a:lnTo>
                    <a:pt x="94484" y="130464"/>
                  </a:lnTo>
                  <a:lnTo>
                    <a:pt x="109843" y="135095"/>
                  </a:lnTo>
                  <a:lnTo>
                    <a:pt x="168856" y="163108"/>
                  </a:lnTo>
                  <a:lnTo>
                    <a:pt x="215562" y="194770"/>
                  </a:lnTo>
                  <a:lnTo>
                    <a:pt x="232456" y="221050"/>
                  </a:lnTo>
                  <a:lnTo>
                    <a:pt x="234725" y="240866"/>
                  </a:lnTo>
                  <a:lnTo>
                    <a:pt x="230664" y="260202"/>
                  </a:lnTo>
                  <a:lnTo>
                    <a:pt x="221060" y="276594"/>
                  </a:lnTo>
                  <a:lnTo>
                    <a:pt x="202754" y="288559"/>
                  </a:lnTo>
                  <a:lnTo>
                    <a:pt x="158463" y="305772"/>
                  </a:lnTo>
                  <a:lnTo>
                    <a:pt x="137108" y="306986"/>
                  </a:lnTo>
                  <a:lnTo>
                    <a:pt x="78193" y="296328"/>
                  </a:lnTo>
                  <a:lnTo>
                    <a:pt x="42114" y="29251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107196" y="3243963"/>
              <a:ext cx="177281" cy="165424"/>
            </a:xfrm>
            <a:custGeom>
              <a:avLst/>
              <a:gdLst/>
              <a:ahLst/>
              <a:cxnLst/>
              <a:rect l="0" t="0" r="0" b="0"/>
              <a:pathLst>
                <a:path w="177281" h="165424">
                  <a:moveTo>
                    <a:pt x="93052" y="61985"/>
                  </a:moveTo>
                  <a:lnTo>
                    <a:pt x="78480" y="19293"/>
                  </a:lnTo>
                  <a:lnTo>
                    <a:pt x="72809" y="8957"/>
                  </a:lnTo>
                  <a:lnTo>
                    <a:pt x="65519" y="3237"/>
                  </a:lnTo>
                  <a:lnTo>
                    <a:pt x="57149" y="593"/>
                  </a:lnTo>
                  <a:lnTo>
                    <a:pt x="48060" y="0"/>
                  </a:lnTo>
                  <a:lnTo>
                    <a:pt x="40830" y="3114"/>
                  </a:lnTo>
                  <a:lnTo>
                    <a:pt x="17703" y="33328"/>
                  </a:lnTo>
                  <a:lnTo>
                    <a:pt x="6921" y="53928"/>
                  </a:lnTo>
                  <a:lnTo>
                    <a:pt x="0" y="105281"/>
                  </a:lnTo>
                  <a:lnTo>
                    <a:pt x="1393" y="131530"/>
                  </a:lnTo>
                  <a:lnTo>
                    <a:pt x="9811" y="154895"/>
                  </a:lnTo>
                  <a:lnTo>
                    <a:pt x="17671" y="161360"/>
                  </a:lnTo>
                  <a:lnTo>
                    <a:pt x="27590" y="164500"/>
                  </a:lnTo>
                  <a:lnTo>
                    <a:pt x="38882" y="165423"/>
                  </a:lnTo>
                  <a:lnTo>
                    <a:pt x="47580" y="162529"/>
                  </a:lnTo>
                  <a:lnTo>
                    <a:pt x="54549" y="157090"/>
                  </a:lnTo>
                  <a:lnTo>
                    <a:pt x="65411" y="140519"/>
                  </a:lnTo>
                  <a:lnTo>
                    <a:pt x="85628" y="83909"/>
                  </a:lnTo>
                  <a:lnTo>
                    <a:pt x="89273" y="81280"/>
                  </a:lnTo>
                  <a:lnTo>
                    <a:pt x="92872" y="84207"/>
                  </a:lnTo>
                  <a:lnTo>
                    <a:pt x="123197" y="146897"/>
                  </a:lnTo>
                  <a:lnTo>
                    <a:pt x="130697" y="152518"/>
                  </a:lnTo>
                  <a:lnTo>
                    <a:pt x="139205" y="155096"/>
                  </a:lnTo>
                  <a:lnTo>
                    <a:pt x="177280" y="156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305533" y="3284864"/>
              <a:ext cx="136872" cy="139508"/>
            </a:xfrm>
            <a:custGeom>
              <a:avLst/>
              <a:gdLst/>
              <a:ahLst/>
              <a:cxnLst/>
              <a:rect l="0" t="0" r="0" b="0"/>
              <a:pathLst>
                <a:path w="136872" h="139508">
                  <a:moveTo>
                    <a:pt x="0" y="42141"/>
                  </a:moveTo>
                  <a:lnTo>
                    <a:pt x="9065" y="100758"/>
                  </a:lnTo>
                  <a:lnTo>
                    <a:pt x="16305" y="139507"/>
                  </a:lnTo>
                  <a:lnTo>
                    <a:pt x="15550" y="138637"/>
                  </a:lnTo>
                  <a:lnTo>
                    <a:pt x="13876" y="134548"/>
                  </a:lnTo>
                  <a:lnTo>
                    <a:pt x="10969" y="81635"/>
                  </a:lnTo>
                  <a:lnTo>
                    <a:pt x="16205" y="33174"/>
                  </a:lnTo>
                  <a:lnTo>
                    <a:pt x="30798" y="6079"/>
                  </a:lnTo>
                  <a:lnTo>
                    <a:pt x="38080" y="1722"/>
                  </a:lnTo>
                  <a:lnTo>
                    <a:pt x="55529" y="0"/>
                  </a:lnTo>
                  <a:lnTo>
                    <a:pt x="71863" y="6254"/>
                  </a:lnTo>
                  <a:lnTo>
                    <a:pt x="101413" y="29333"/>
                  </a:lnTo>
                  <a:lnTo>
                    <a:pt x="117136" y="55113"/>
                  </a:lnTo>
                  <a:lnTo>
                    <a:pt x="136871" y="1158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519346" y="3147064"/>
              <a:ext cx="133629" cy="295802"/>
            </a:xfrm>
            <a:custGeom>
              <a:avLst/>
              <a:gdLst/>
              <a:ahLst/>
              <a:cxnLst/>
              <a:rect l="0" t="0" r="0" b="0"/>
              <a:pathLst>
                <a:path w="133629" h="295802">
                  <a:moveTo>
                    <a:pt x="7286" y="222055"/>
                  </a:moveTo>
                  <a:lnTo>
                    <a:pt x="29643" y="222055"/>
                  </a:lnTo>
                  <a:lnTo>
                    <a:pt x="37398" y="218545"/>
                  </a:lnTo>
                  <a:lnTo>
                    <a:pt x="49135" y="205287"/>
                  </a:lnTo>
                  <a:lnTo>
                    <a:pt x="51563" y="196838"/>
                  </a:lnTo>
                  <a:lnTo>
                    <a:pt x="51141" y="178092"/>
                  </a:lnTo>
                  <a:lnTo>
                    <a:pt x="45881" y="172859"/>
                  </a:lnTo>
                  <a:lnTo>
                    <a:pt x="37695" y="170540"/>
                  </a:lnTo>
                  <a:lnTo>
                    <a:pt x="27559" y="170164"/>
                  </a:lnTo>
                  <a:lnTo>
                    <a:pt x="19631" y="174593"/>
                  </a:lnTo>
                  <a:lnTo>
                    <a:pt x="7703" y="191992"/>
                  </a:lnTo>
                  <a:lnTo>
                    <a:pt x="0" y="228095"/>
                  </a:lnTo>
                  <a:lnTo>
                    <a:pt x="3307" y="262839"/>
                  </a:lnTo>
                  <a:lnTo>
                    <a:pt x="14876" y="281515"/>
                  </a:lnTo>
                  <a:lnTo>
                    <a:pt x="22875" y="289771"/>
                  </a:lnTo>
                  <a:lnTo>
                    <a:pt x="31716" y="294105"/>
                  </a:lnTo>
                  <a:lnTo>
                    <a:pt x="50899" y="295801"/>
                  </a:lnTo>
                  <a:lnTo>
                    <a:pt x="58588" y="291106"/>
                  </a:lnTo>
                  <a:lnTo>
                    <a:pt x="88983" y="242731"/>
                  </a:lnTo>
                  <a:lnTo>
                    <a:pt x="103762" y="205824"/>
                  </a:lnTo>
                  <a:lnTo>
                    <a:pt x="112001" y="151432"/>
                  </a:lnTo>
                  <a:lnTo>
                    <a:pt x="120560" y="95627"/>
                  </a:lnTo>
                  <a:lnTo>
                    <a:pt x="122598" y="39544"/>
                  </a:lnTo>
                  <a:lnTo>
                    <a:pt x="117361" y="3031"/>
                  </a:lnTo>
                  <a:lnTo>
                    <a:pt x="114595" y="0"/>
                  </a:lnTo>
                  <a:lnTo>
                    <a:pt x="111580" y="2658"/>
                  </a:lnTo>
                  <a:lnTo>
                    <a:pt x="108401" y="9110"/>
                  </a:lnTo>
                  <a:lnTo>
                    <a:pt x="107988" y="28757"/>
                  </a:lnTo>
                  <a:lnTo>
                    <a:pt x="111666" y="79497"/>
                  </a:lnTo>
                  <a:lnTo>
                    <a:pt x="113562" y="140646"/>
                  </a:lnTo>
                  <a:lnTo>
                    <a:pt x="127201" y="199982"/>
                  </a:lnTo>
                  <a:lnTo>
                    <a:pt x="133628" y="2220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944263" y="3158549"/>
              <a:ext cx="203551" cy="282138"/>
            </a:xfrm>
            <a:custGeom>
              <a:avLst/>
              <a:gdLst/>
              <a:ahLst/>
              <a:cxnLst/>
              <a:rect l="0" t="0" r="0" b="0"/>
              <a:pathLst>
                <a:path w="203551" h="282138">
                  <a:moveTo>
                    <a:pt x="87737" y="0"/>
                  </a:moveTo>
                  <a:lnTo>
                    <a:pt x="72096" y="26386"/>
                  </a:lnTo>
                  <a:lnTo>
                    <a:pt x="52893" y="88901"/>
                  </a:lnTo>
                  <a:lnTo>
                    <a:pt x="38653" y="142949"/>
                  </a:lnTo>
                  <a:lnTo>
                    <a:pt x="21063" y="205045"/>
                  </a:lnTo>
                  <a:lnTo>
                    <a:pt x="3509" y="262485"/>
                  </a:lnTo>
                  <a:lnTo>
                    <a:pt x="0" y="273256"/>
                  </a:lnTo>
                  <a:lnTo>
                    <a:pt x="1169" y="279267"/>
                  </a:lnTo>
                  <a:lnTo>
                    <a:pt x="5459" y="282104"/>
                  </a:lnTo>
                  <a:lnTo>
                    <a:pt x="20753" y="282137"/>
                  </a:lnTo>
                  <a:lnTo>
                    <a:pt x="82064" y="269489"/>
                  </a:lnTo>
                  <a:lnTo>
                    <a:pt x="137136" y="264452"/>
                  </a:lnTo>
                  <a:lnTo>
                    <a:pt x="183716" y="260338"/>
                  </a:lnTo>
                  <a:lnTo>
                    <a:pt x="203550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205217" y="3163698"/>
              <a:ext cx="240465" cy="292732"/>
            </a:xfrm>
            <a:custGeom>
              <a:avLst/>
              <a:gdLst/>
              <a:ahLst/>
              <a:cxnLst/>
              <a:rect l="0" t="0" r="0" b="0"/>
              <a:pathLst>
                <a:path w="240465" h="292732">
                  <a:moveTo>
                    <a:pt x="142637" y="5379"/>
                  </a:moveTo>
                  <a:lnTo>
                    <a:pt x="125870" y="10969"/>
                  </a:lnTo>
                  <a:lnTo>
                    <a:pt x="108279" y="10593"/>
                  </a:lnTo>
                  <a:lnTo>
                    <a:pt x="58044" y="0"/>
                  </a:lnTo>
                  <a:lnTo>
                    <a:pt x="37190" y="2209"/>
                  </a:lnTo>
                  <a:lnTo>
                    <a:pt x="19343" y="10209"/>
                  </a:lnTo>
                  <a:lnTo>
                    <a:pt x="11308" y="15618"/>
                  </a:lnTo>
                  <a:lnTo>
                    <a:pt x="5952" y="23904"/>
                  </a:lnTo>
                  <a:lnTo>
                    <a:pt x="0" y="45588"/>
                  </a:lnTo>
                  <a:lnTo>
                    <a:pt x="2238" y="78514"/>
                  </a:lnTo>
                  <a:lnTo>
                    <a:pt x="10311" y="116086"/>
                  </a:lnTo>
                  <a:lnTo>
                    <a:pt x="14645" y="122468"/>
                  </a:lnTo>
                  <a:lnTo>
                    <a:pt x="19875" y="124382"/>
                  </a:lnTo>
                  <a:lnTo>
                    <a:pt x="73296" y="113139"/>
                  </a:lnTo>
                  <a:lnTo>
                    <a:pt x="112343" y="114517"/>
                  </a:lnTo>
                  <a:lnTo>
                    <a:pt x="138532" y="120565"/>
                  </a:lnTo>
                  <a:lnTo>
                    <a:pt x="194739" y="150110"/>
                  </a:lnTo>
                  <a:lnTo>
                    <a:pt x="221116" y="181753"/>
                  </a:lnTo>
                  <a:lnTo>
                    <a:pt x="238160" y="215176"/>
                  </a:lnTo>
                  <a:lnTo>
                    <a:pt x="240464" y="236663"/>
                  </a:lnTo>
                  <a:lnTo>
                    <a:pt x="239441" y="247305"/>
                  </a:lnTo>
                  <a:lnTo>
                    <a:pt x="228945" y="265370"/>
                  </a:lnTo>
                  <a:lnTo>
                    <a:pt x="212582" y="280028"/>
                  </a:lnTo>
                  <a:lnTo>
                    <a:pt x="193611" y="290442"/>
                  </a:lnTo>
                  <a:lnTo>
                    <a:pt x="167242" y="292731"/>
                  </a:lnTo>
                  <a:lnTo>
                    <a:pt x="125751" y="290562"/>
                  </a:lnTo>
                  <a:lnTo>
                    <a:pt x="89995" y="28964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Freeform 65"/>
          <p:cNvSpPr/>
          <p:nvPr/>
        </p:nvSpPr>
        <p:spPr>
          <a:xfrm>
            <a:off x="6496083" y="694880"/>
            <a:ext cx="31587" cy="1"/>
          </a:xfrm>
          <a:custGeom>
            <a:avLst/>
            <a:gdLst/>
            <a:ahLst/>
            <a:cxnLst/>
            <a:rect l="0" t="0" r="0" b="0"/>
            <a:pathLst>
              <a:path w="31587" h="1">
                <a:moveTo>
                  <a:pt x="31586" y="0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1" name="Group 80"/>
          <p:cNvGrpSpPr/>
          <p:nvPr/>
        </p:nvGrpSpPr>
        <p:grpSpPr>
          <a:xfrm>
            <a:off x="6422383" y="389465"/>
            <a:ext cx="3468009" cy="705402"/>
            <a:chOff x="6422383" y="389465"/>
            <a:chExt cx="3468009" cy="705402"/>
          </a:xfrm>
        </p:grpSpPr>
        <p:sp>
          <p:nvSpPr>
            <p:cNvPr id="67" name="Freeform 66"/>
            <p:cNvSpPr/>
            <p:nvPr/>
          </p:nvSpPr>
          <p:spPr>
            <a:xfrm>
              <a:off x="6427322" y="389465"/>
              <a:ext cx="268803" cy="558100"/>
            </a:xfrm>
            <a:custGeom>
              <a:avLst/>
              <a:gdLst/>
              <a:ahLst/>
              <a:cxnLst/>
              <a:rect l="0" t="0" r="0" b="0"/>
              <a:pathLst>
                <a:path w="268803" h="558100">
                  <a:moveTo>
                    <a:pt x="5589" y="526514"/>
                  </a:moveTo>
                  <a:lnTo>
                    <a:pt x="0" y="509746"/>
                  </a:lnTo>
                  <a:lnTo>
                    <a:pt x="3272" y="456998"/>
                  </a:lnTo>
                  <a:lnTo>
                    <a:pt x="8251" y="403425"/>
                  </a:lnTo>
                  <a:lnTo>
                    <a:pt x="20154" y="353111"/>
                  </a:lnTo>
                  <a:lnTo>
                    <a:pt x="30312" y="300830"/>
                  </a:lnTo>
                  <a:lnTo>
                    <a:pt x="35142" y="246475"/>
                  </a:lnTo>
                  <a:lnTo>
                    <a:pt x="45179" y="189008"/>
                  </a:lnTo>
                  <a:lnTo>
                    <a:pt x="55014" y="136003"/>
                  </a:lnTo>
                  <a:lnTo>
                    <a:pt x="68819" y="78106"/>
                  </a:lnTo>
                  <a:lnTo>
                    <a:pt x="88399" y="32527"/>
                  </a:lnTo>
                  <a:lnTo>
                    <a:pt x="107985" y="5931"/>
                  </a:lnTo>
                  <a:lnTo>
                    <a:pt x="115967" y="1644"/>
                  </a:lnTo>
                  <a:lnTo>
                    <a:pt x="134195" y="0"/>
                  </a:lnTo>
                  <a:lnTo>
                    <a:pt x="141629" y="4709"/>
                  </a:lnTo>
                  <a:lnTo>
                    <a:pt x="153009" y="22419"/>
                  </a:lnTo>
                  <a:lnTo>
                    <a:pt x="173586" y="82289"/>
                  </a:lnTo>
                  <a:lnTo>
                    <a:pt x="191532" y="140202"/>
                  </a:lnTo>
                  <a:lnTo>
                    <a:pt x="202103" y="190173"/>
                  </a:lnTo>
                  <a:lnTo>
                    <a:pt x="216156" y="252756"/>
                  </a:lnTo>
                  <a:lnTo>
                    <a:pt x="226687" y="306580"/>
                  </a:lnTo>
                  <a:lnTo>
                    <a:pt x="237216" y="354114"/>
                  </a:lnTo>
                  <a:lnTo>
                    <a:pt x="247745" y="412651"/>
                  </a:lnTo>
                  <a:lnTo>
                    <a:pt x="255154" y="468210"/>
                  </a:lnTo>
                  <a:lnTo>
                    <a:pt x="263247" y="523316"/>
                  </a:lnTo>
                  <a:lnTo>
                    <a:pt x="268802" y="5580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422383" y="698173"/>
              <a:ext cx="231628" cy="17765"/>
            </a:xfrm>
            <a:custGeom>
              <a:avLst/>
              <a:gdLst/>
              <a:ahLst/>
              <a:cxnLst/>
              <a:rect l="0" t="0" r="0" b="0"/>
              <a:pathLst>
                <a:path w="231628" h="17765">
                  <a:moveTo>
                    <a:pt x="231627" y="7236"/>
                  </a:moveTo>
                  <a:lnTo>
                    <a:pt x="204071" y="0"/>
                  </a:lnTo>
                  <a:lnTo>
                    <a:pt x="147848" y="477"/>
                  </a:lnTo>
                  <a:lnTo>
                    <a:pt x="91336" y="5901"/>
                  </a:lnTo>
                  <a:lnTo>
                    <a:pt x="32522" y="15393"/>
                  </a:lnTo>
                  <a:lnTo>
                    <a:pt x="0" y="1776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043824" y="662774"/>
              <a:ext cx="140851" cy="425773"/>
            </a:xfrm>
            <a:custGeom>
              <a:avLst/>
              <a:gdLst/>
              <a:ahLst/>
              <a:cxnLst/>
              <a:rect l="0" t="0" r="0" b="0"/>
              <a:pathLst>
                <a:path w="140851" h="425773">
                  <a:moveTo>
                    <a:pt x="20798" y="168977"/>
                  </a:moveTo>
                  <a:lnTo>
                    <a:pt x="20798" y="217908"/>
                  </a:lnTo>
                  <a:lnTo>
                    <a:pt x="20798" y="265753"/>
                  </a:lnTo>
                  <a:lnTo>
                    <a:pt x="26387" y="323144"/>
                  </a:lnTo>
                  <a:lnTo>
                    <a:pt x="37587" y="385086"/>
                  </a:lnTo>
                  <a:lnTo>
                    <a:pt x="39958" y="419054"/>
                  </a:lnTo>
                  <a:lnTo>
                    <a:pt x="38250" y="425772"/>
                  </a:lnTo>
                  <a:lnTo>
                    <a:pt x="34773" y="425571"/>
                  </a:lnTo>
                  <a:lnTo>
                    <a:pt x="30114" y="420758"/>
                  </a:lnTo>
                  <a:lnTo>
                    <a:pt x="21468" y="366110"/>
                  </a:lnTo>
                  <a:lnTo>
                    <a:pt x="9708" y="311642"/>
                  </a:lnTo>
                  <a:lnTo>
                    <a:pt x="2694" y="259211"/>
                  </a:lnTo>
                  <a:lnTo>
                    <a:pt x="616" y="202342"/>
                  </a:lnTo>
                  <a:lnTo>
                    <a:pt x="0" y="148447"/>
                  </a:lnTo>
                  <a:lnTo>
                    <a:pt x="2937" y="98553"/>
                  </a:lnTo>
                  <a:lnTo>
                    <a:pt x="11216" y="51014"/>
                  </a:lnTo>
                  <a:lnTo>
                    <a:pt x="14411" y="34183"/>
                  </a:lnTo>
                  <a:lnTo>
                    <a:pt x="20049" y="21793"/>
                  </a:lnTo>
                  <a:lnTo>
                    <a:pt x="35672" y="4906"/>
                  </a:lnTo>
                  <a:lnTo>
                    <a:pt x="44752" y="1104"/>
                  </a:lnTo>
                  <a:lnTo>
                    <a:pt x="64199" y="0"/>
                  </a:lnTo>
                  <a:lnTo>
                    <a:pt x="81421" y="6529"/>
                  </a:lnTo>
                  <a:lnTo>
                    <a:pt x="96875" y="18399"/>
                  </a:lnTo>
                  <a:lnTo>
                    <a:pt x="111541" y="35373"/>
                  </a:lnTo>
                  <a:lnTo>
                    <a:pt x="135621" y="93512"/>
                  </a:lnTo>
                  <a:lnTo>
                    <a:pt x="140850" y="116720"/>
                  </a:lnTo>
                  <a:lnTo>
                    <a:pt x="139275" y="142632"/>
                  </a:lnTo>
                  <a:lnTo>
                    <a:pt x="131555" y="163507"/>
                  </a:lnTo>
                  <a:lnTo>
                    <a:pt x="119156" y="180584"/>
                  </a:lnTo>
                  <a:lnTo>
                    <a:pt x="101947" y="195972"/>
                  </a:lnTo>
                  <a:lnTo>
                    <a:pt x="76361" y="204372"/>
                  </a:lnTo>
                  <a:lnTo>
                    <a:pt x="20798" y="21109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257575" y="673740"/>
              <a:ext cx="196602" cy="200126"/>
            </a:xfrm>
            <a:custGeom>
              <a:avLst/>
              <a:gdLst/>
              <a:ahLst/>
              <a:cxnLst/>
              <a:rect l="0" t="0" r="0" b="0"/>
              <a:pathLst>
                <a:path w="196602" h="200126">
                  <a:moveTo>
                    <a:pt x="122901" y="115897"/>
                  </a:moveTo>
                  <a:lnTo>
                    <a:pt x="128491" y="99129"/>
                  </a:lnTo>
                  <a:lnTo>
                    <a:pt x="126377" y="66345"/>
                  </a:lnTo>
                  <a:lnTo>
                    <a:pt x="118342" y="32585"/>
                  </a:lnTo>
                  <a:lnTo>
                    <a:pt x="105667" y="14138"/>
                  </a:lnTo>
                  <a:lnTo>
                    <a:pt x="97374" y="5944"/>
                  </a:lnTo>
                  <a:lnTo>
                    <a:pt x="87165" y="1651"/>
                  </a:lnTo>
                  <a:lnTo>
                    <a:pt x="63345" y="0"/>
                  </a:lnTo>
                  <a:lnTo>
                    <a:pt x="40280" y="9405"/>
                  </a:lnTo>
                  <a:lnTo>
                    <a:pt x="29216" y="16826"/>
                  </a:lnTo>
                  <a:lnTo>
                    <a:pt x="13803" y="37550"/>
                  </a:lnTo>
                  <a:lnTo>
                    <a:pt x="4223" y="62359"/>
                  </a:lnTo>
                  <a:lnTo>
                    <a:pt x="0" y="102633"/>
                  </a:lnTo>
                  <a:lnTo>
                    <a:pt x="6807" y="143033"/>
                  </a:lnTo>
                  <a:lnTo>
                    <a:pt x="17101" y="166562"/>
                  </a:lnTo>
                  <a:lnTo>
                    <a:pt x="32596" y="182478"/>
                  </a:lnTo>
                  <a:lnTo>
                    <a:pt x="41641" y="188360"/>
                  </a:lnTo>
                  <a:lnTo>
                    <a:pt x="50010" y="189942"/>
                  </a:lnTo>
                  <a:lnTo>
                    <a:pt x="57930" y="188657"/>
                  </a:lnTo>
                  <a:lnTo>
                    <a:pt x="65549" y="185461"/>
                  </a:lnTo>
                  <a:lnTo>
                    <a:pt x="87451" y="164194"/>
                  </a:lnTo>
                  <a:lnTo>
                    <a:pt x="107407" y="124397"/>
                  </a:lnTo>
                  <a:lnTo>
                    <a:pt x="115235" y="99398"/>
                  </a:lnTo>
                  <a:lnTo>
                    <a:pt x="118960" y="95539"/>
                  </a:lnTo>
                  <a:lnTo>
                    <a:pt x="122614" y="97646"/>
                  </a:lnTo>
                  <a:lnTo>
                    <a:pt x="147451" y="158791"/>
                  </a:lnTo>
                  <a:lnTo>
                    <a:pt x="163581" y="184238"/>
                  </a:lnTo>
                  <a:lnTo>
                    <a:pt x="176466" y="193064"/>
                  </a:lnTo>
                  <a:lnTo>
                    <a:pt x="196601" y="2001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559461" y="779108"/>
              <a:ext cx="10529" cy="84229"/>
            </a:xfrm>
            <a:custGeom>
              <a:avLst/>
              <a:gdLst/>
              <a:ahLst/>
              <a:cxnLst/>
              <a:rect l="0" t="0" r="0" b="0"/>
              <a:pathLst>
                <a:path w="10529" h="84229">
                  <a:moveTo>
                    <a:pt x="0" y="0"/>
                  </a:moveTo>
                  <a:lnTo>
                    <a:pt x="3119" y="42692"/>
                  </a:lnTo>
                  <a:lnTo>
                    <a:pt x="10528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527876" y="58959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664746" y="652766"/>
              <a:ext cx="168457" cy="214189"/>
            </a:xfrm>
            <a:custGeom>
              <a:avLst/>
              <a:gdLst/>
              <a:ahLst/>
              <a:cxnLst/>
              <a:rect l="0" t="0" r="0" b="0"/>
              <a:pathLst>
                <a:path w="168457" h="214189">
                  <a:moveTo>
                    <a:pt x="0" y="105285"/>
                  </a:moveTo>
                  <a:lnTo>
                    <a:pt x="19129" y="159160"/>
                  </a:lnTo>
                  <a:lnTo>
                    <a:pt x="45853" y="214188"/>
                  </a:lnTo>
                  <a:lnTo>
                    <a:pt x="44556" y="208669"/>
                  </a:lnTo>
                  <a:lnTo>
                    <a:pt x="24299" y="146672"/>
                  </a:lnTo>
                  <a:lnTo>
                    <a:pt x="13596" y="102022"/>
                  </a:lnTo>
                  <a:lnTo>
                    <a:pt x="14231" y="76929"/>
                  </a:lnTo>
                  <a:lnTo>
                    <a:pt x="27743" y="44241"/>
                  </a:lnTo>
                  <a:lnTo>
                    <a:pt x="40017" y="27072"/>
                  </a:lnTo>
                  <a:lnTo>
                    <a:pt x="56389" y="14762"/>
                  </a:lnTo>
                  <a:lnTo>
                    <a:pt x="76534" y="6561"/>
                  </a:lnTo>
                  <a:lnTo>
                    <a:pt x="127595" y="1296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8143785" y="757340"/>
              <a:ext cx="167009" cy="181842"/>
            </a:xfrm>
            <a:custGeom>
              <a:avLst/>
              <a:gdLst/>
              <a:ahLst/>
              <a:cxnLst/>
              <a:rect l="0" t="0" r="0" b="0"/>
              <a:pathLst>
                <a:path w="167009" h="181842">
                  <a:moveTo>
                    <a:pt x="100028" y="42825"/>
                  </a:moveTo>
                  <a:lnTo>
                    <a:pt x="105618" y="26058"/>
                  </a:lnTo>
                  <a:lnTo>
                    <a:pt x="104924" y="18779"/>
                  </a:lnTo>
                  <a:lnTo>
                    <a:pt x="97915" y="4452"/>
                  </a:lnTo>
                  <a:lnTo>
                    <a:pt x="90430" y="865"/>
                  </a:lnTo>
                  <a:lnTo>
                    <a:pt x="69636" y="0"/>
                  </a:lnTo>
                  <a:lnTo>
                    <a:pt x="37211" y="11679"/>
                  </a:lnTo>
                  <a:lnTo>
                    <a:pt x="10966" y="35547"/>
                  </a:lnTo>
                  <a:lnTo>
                    <a:pt x="1953" y="61037"/>
                  </a:lnTo>
                  <a:lnTo>
                    <a:pt x="0" y="105153"/>
                  </a:lnTo>
                  <a:lnTo>
                    <a:pt x="6438" y="132528"/>
                  </a:lnTo>
                  <a:lnTo>
                    <a:pt x="20998" y="156393"/>
                  </a:lnTo>
                  <a:lnTo>
                    <a:pt x="42287" y="172458"/>
                  </a:lnTo>
                  <a:lnTo>
                    <a:pt x="54515" y="178380"/>
                  </a:lnTo>
                  <a:lnTo>
                    <a:pt x="83700" y="181841"/>
                  </a:lnTo>
                  <a:lnTo>
                    <a:pt x="99671" y="181126"/>
                  </a:lnTo>
                  <a:lnTo>
                    <a:pt x="123656" y="170973"/>
                  </a:lnTo>
                  <a:lnTo>
                    <a:pt x="140945" y="154762"/>
                  </a:lnTo>
                  <a:lnTo>
                    <a:pt x="165627" y="105486"/>
                  </a:lnTo>
                  <a:lnTo>
                    <a:pt x="167008" y="84712"/>
                  </a:lnTo>
                  <a:lnTo>
                    <a:pt x="162552" y="64951"/>
                  </a:lnTo>
                  <a:lnTo>
                    <a:pt x="131614" y="217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8341094" y="462754"/>
              <a:ext cx="113290" cy="463754"/>
            </a:xfrm>
            <a:custGeom>
              <a:avLst/>
              <a:gdLst/>
              <a:ahLst/>
              <a:cxnLst/>
              <a:rect l="0" t="0" r="0" b="0"/>
              <a:pathLst>
                <a:path w="113290" h="463754">
                  <a:moveTo>
                    <a:pt x="71175" y="463753"/>
                  </a:moveTo>
                  <a:lnTo>
                    <a:pt x="68056" y="414823"/>
                  </a:lnTo>
                  <a:lnTo>
                    <a:pt x="59723" y="366977"/>
                  </a:lnTo>
                  <a:lnTo>
                    <a:pt x="49844" y="315756"/>
                  </a:lnTo>
                  <a:lnTo>
                    <a:pt x="36389" y="263535"/>
                  </a:lnTo>
                  <a:lnTo>
                    <a:pt x="16471" y="204665"/>
                  </a:lnTo>
                  <a:lnTo>
                    <a:pt x="8507" y="143600"/>
                  </a:lnTo>
                  <a:lnTo>
                    <a:pt x="0" y="85265"/>
                  </a:lnTo>
                  <a:lnTo>
                    <a:pt x="3564" y="28682"/>
                  </a:lnTo>
                  <a:lnTo>
                    <a:pt x="8553" y="18118"/>
                  </a:lnTo>
                  <a:lnTo>
                    <a:pt x="23456" y="3260"/>
                  </a:lnTo>
                  <a:lnTo>
                    <a:pt x="33514" y="0"/>
                  </a:lnTo>
                  <a:lnTo>
                    <a:pt x="68855" y="1001"/>
                  </a:lnTo>
                  <a:lnTo>
                    <a:pt x="98564" y="8707"/>
                  </a:lnTo>
                  <a:lnTo>
                    <a:pt x="113289" y="215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8317513" y="715937"/>
              <a:ext cx="147399" cy="10530"/>
            </a:xfrm>
            <a:custGeom>
              <a:avLst/>
              <a:gdLst/>
              <a:ahLst/>
              <a:cxnLst/>
              <a:rect l="0" t="0" r="0" b="0"/>
              <a:pathLst>
                <a:path w="147399" h="10530">
                  <a:moveTo>
                    <a:pt x="147398" y="0"/>
                  </a:moveTo>
                  <a:lnTo>
                    <a:pt x="104707" y="3120"/>
                  </a:lnTo>
                  <a:lnTo>
                    <a:pt x="51878" y="906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8850227" y="686886"/>
              <a:ext cx="214810" cy="241805"/>
            </a:xfrm>
            <a:custGeom>
              <a:avLst/>
              <a:gdLst/>
              <a:ahLst/>
              <a:cxnLst/>
              <a:rect l="0" t="0" r="0" b="0"/>
              <a:pathLst>
                <a:path w="214810" h="241805">
                  <a:moveTo>
                    <a:pt x="130581" y="113279"/>
                  </a:moveTo>
                  <a:lnTo>
                    <a:pt x="136647" y="80827"/>
                  </a:lnTo>
                  <a:lnTo>
                    <a:pt x="126022" y="28937"/>
                  </a:lnTo>
                  <a:lnTo>
                    <a:pt x="113347" y="11063"/>
                  </a:lnTo>
                  <a:lnTo>
                    <a:pt x="105054" y="3021"/>
                  </a:lnTo>
                  <a:lnTo>
                    <a:pt x="96016" y="0"/>
                  </a:lnTo>
                  <a:lnTo>
                    <a:pt x="76614" y="2881"/>
                  </a:lnTo>
                  <a:lnTo>
                    <a:pt x="51549" y="17658"/>
                  </a:lnTo>
                  <a:lnTo>
                    <a:pt x="29306" y="48032"/>
                  </a:lnTo>
                  <a:lnTo>
                    <a:pt x="9234" y="107453"/>
                  </a:lnTo>
                  <a:lnTo>
                    <a:pt x="0" y="151197"/>
                  </a:lnTo>
                  <a:lnTo>
                    <a:pt x="6175" y="207900"/>
                  </a:lnTo>
                  <a:lnTo>
                    <a:pt x="9039" y="221983"/>
                  </a:lnTo>
                  <a:lnTo>
                    <a:pt x="15628" y="231372"/>
                  </a:lnTo>
                  <a:lnTo>
                    <a:pt x="24701" y="237631"/>
                  </a:lnTo>
                  <a:lnTo>
                    <a:pt x="35427" y="241804"/>
                  </a:lnTo>
                  <a:lnTo>
                    <a:pt x="46088" y="241077"/>
                  </a:lnTo>
                  <a:lnTo>
                    <a:pt x="67293" y="230909"/>
                  </a:lnTo>
                  <a:lnTo>
                    <a:pt x="93372" y="205455"/>
                  </a:lnTo>
                  <a:lnTo>
                    <a:pt x="118850" y="155053"/>
                  </a:lnTo>
                  <a:lnTo>
                    <a:pt x="127105" y="120588"/>
                  </a:lnTo>
                  <a:lnTo>
                    <a:pt x="128264" y="107623"/>
                  </a:lnTo>
                  <a:lnTo>
                    <a:pt x="130206" y="103659"/>
                  </a:lnTo>
                  <a:lnTo>
                    <a:pt x="132671" y="105696"/>
                  </a:lnTo>
                  <a:lnTo>
                    <a:pt x="155270" y="166710"/>
                  </a:lnTo>
                  <a:lnTo>
                    <a:pt x="171302" y="192152"/>
                  </a:lnTo>
                  <a:lnTo>
                    <a:pt x="187283" y="204096"/>
                  </a:lnTo>
                  <a:lnTo>
                    <a:pt x="202575" y="213304"/>
                  </a:lnTo>
                  <a:lnTo>
                    <a:pt x="214809" y="22909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9078144" y="755360"/>
              <a:ext cx="378978" cy="339507"/>
            </a:xfrm>
            <a:custGeom>
              <a:avLst/>
              <a:gdLst/>
              <a:ahLst/>
              <a:cxnLst/>
              <a:rect l="0" t="0" r="0" b="0"/>
              <a:pathLst>
                <a:path w="378978" h="339507">
                  <a:moveTo>
                    <a:pt x="29006" y="44805"/>
                  </a:moveTo>
                  <a:lnTo>
                    <a:pt x="22940" y="77257"/>
                  </a:lnTo>
                  <a:lnTo>
                    <a:pt x="27976" y="134737"/>
                  </a:lnTo>
                  <a:lnTo>
                    <a:pt x="34290" y="169718"/>
                  </a:lnTo>
                  <a:lnTo>
                    <a:pt x="33699" y="172534"/>
                  </a:lnTo>
                  <a:lnTo>
                    <a:pt x="26803" y="163185"/>
                  </a:lnTo>
                  <a:lnTo>
                    <a:pt x="4555" y="101688"/>
                  </a:lnTo>
                  <a:lnTo>
                    <a:pt x="0" y="47766"/>
                  </a:lnTo>
                  <a:lnTo>
                    <a:pt x="3636" y="19995"/>
                  </a:lnTo>
                  <a:lnTo>
                    <a:pt x="10923" y="10718"/>
                  </a:lnTo>
                  <a:lnTo>
                    <a:pt x="34617" y="409"/>
                  </a:lnTo>
                  <a:lnTo>
                    <a:pt x="45615" y="0"/>
                  </a:lnTo>
                  <a:lnTo>
                    <a:pt x="64074" y="5785"/>
                  </a:lnTo>
                  <a:lnTo>
                    <a:pt x="93209" y="27784"/>
                  </a:lnTo>
                  <a:lnTo>
                    <a:pt x="140784" y="90749"/>
                  </a:lnTo>
                  <a:lnTo>
                    <a:pt x="168003" y="148399"/>
                  </a:lnTo>
                  <a:lnTo>
                    <a:pt x="174313" y="159492"/>
                  </a:lnTo>
                  <a:lnTo>
                    <a:pt x="179690" y="163377"/>
                  </a:lnTo>
                  <a:lnTo>
                    <a:pt x="184444" y="162458"/>
                  </a:lnTo>
                  <a:lnTo>
                    <a:pt x="195186" y="154417"/>
                  </a:lnTo>
                  <a:lnTo>
                    <a:pt x="222134" y="144483"/>
                  </a:lnTo>
                  <a:lnTo>
                    <a:pt x="272568" y="137414"/>
                  </a:lnTo>
                  <a:lnTo>
                    <a:pt x="298693" y="129249"/>
                  </a:lnTo>
                  <a:lnTo>
                    <a:pt x="322002" y="113921"/>
                  </a:lnTo>
                  <a:lnTo>
                    <a:pt x="337821" y="92291"/>
                  </a:lnTo>
                  <a:lnTo>
                    <a:pt x="346411" y="68250"/>
                  </a:lnTo>
                  <a:lnTo>
                    <a:pt x="346330" y="45866"/>
                  </a:lnTo>
                  <a:lnTo>
                    <a:pt x="339274" y="27340"/>
                  </a:lnTo>
                  <a:lnTo>
                    <a:pt x="334118" y="19123"/>
                  </a:lnTo>
                  <a:lnTo>
                    <a:pt x="326001" y="13646"/>
                  </a:lnTo>
                  <a:lnTo>
                    <a:pt x="304504" y="7560"/>
                  </a:lnTo>
                  <a:lnTo>
                    <a:pt x="279352" y="11094"/>
                  </a:lnTo>
                  <a:lnTo>
                    <a:pt x="254915" y="20464"/>
                  </a:lnTo>
                  <a:lnTo>
                    <a:pt x="236254" y="32427"/>
                  </a:lnTo>
                  <a:lnTo>
                    <a:pt x="212595" y="63495"/>
                  </a:lnTo>
                  <a:lnTo>
                    <a:pt x="207307" y="92106"/>
                  </a:lnTo>
                  <a:lnTo>
                    <a:pt x="210027" y="121980"/>
                  </a:lnTo>
                  <a:lnTo>
                    <a:pt x="219034" y="146955"/>
                  </a:lnTo>
                  <a:lnTo>
                    <a:pt x="227051" y="155019"/>
                  </a:lnTo>
                  <a:lnTo>
                    <a:pt x="248437" y="163979"/>
                  </a:lnTo>
                  <a:lnTo>
                    <a:pt x="258352" y="164029"/>
                  </a:lnTo>
                  <a:lnTo>
                    <a:pt x="275607" y="157845"/>
                  </a:lnTo>
                  <a:lnTo>
                    <a:pt x="298475" y="141210"/>
                  </a:lnTo>
                  <a:lnTo>
                    <a:pt x="314480" y="115874"/>
                  </a:lnTo>
                  <a:lnTo>
                    <a:pt x="318758" y="114411"/>
                  </a:lnTo>
                  <a:lnTo>
                    <a:pt x="322779" y="118115"/>
                  </a:lnTo>
                  <a:lnTo>
                    <a:pt x="334029" y="148805"/>
                  </a:lnTo>
                  <a:lnTo>
                    <a:pt x="344771" y="198063"/>
                  </a:lnTo>
                  <a:lnTo>
                    <a:pt x="358483" y="250872"/>
                  </a:lnTo>
                  <a:lnTo>
                    <a:pt x="378487" y="305049"/>
                  </a:lnTo>
                  <a:lnTo>
                    <a:pt x="378977" y="315397"/>
                  </a:lnTo>
                  <a:lnTo>
                    <a:pt x="373282" y="333134"/>
                  </a:lnTo>
                  <a:lnTo>
                    <a:pt x="366148" y="337630"/>
                  </a:lnTo>
                  <a:lnTo>
                    <a:pt x="345743" y="339506"/>
                  </a:lnTo>
                  <a:lnTo>
                    <a:pt x="286096" y="328138"/>
                  </a:lnTo>
                  <a:lnTo>
                    <a:pt x="237761" y="321388"/>
                  </a:lnTo>
                  <a:lnTo>
                    <a:pt x="192635" y="319388"/>
                  </a:lnTo>
                  <a:lnTo>
                    <a:pt x="155348" y="3185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9465119" y="536953"/>
              <a:ext cx="189514" cy="386626"/>
            </a:xfrm>
            <a:custGeom>
              <a:avLst/>
              <a:gdLst/>
              <a:ahLst/>
              <a:cxnLst/>
              <a:rect l="0" t="0" r="0" b="0"/>
              <a:pathLst>
                <a:path w="189514" h="386626">
                  <a:moveTo>
                    <a:pt x="0" y="0"/>
                  </a:moveTo>
                  <a:lnTo>
                    <a:pt x="0" y="58617"/>
                  </a:lnTo>
                  <a:lnTo>
                    <a:pt x="7236" y="116300"/>
                  </a:lnTo>
                  <a:lnTo>
                    <a:pt x="10723" y="176269"/>
                  </a:lnTo>
                  <a:lnTo>
                    <a:pt x="17475" y="225233"/>
                  </a:lnTo>
                  <a:lnTo>
                    <a:pt x="20350" y="286819"/>
                  </a:lnTo>
                  <a:lnTo>
                    <a:pt x="26507" y="343785"/>
                  </a:lnTo>
                  <a:lnTo>
                    <a:pt x="28199" y="347343"/>
                  </a:lnTo>
                  <a:lnTo>
                    <a:pt x="29328" y="345036"/>
                  </a:lnTo>
                  <a:lnTo>
                    <a:pt x="36728" y="313300"/>
                  </a:lnTo>
                  <a:lnTo>
                    <a:pt x="51697" y="283512"/>
                  </a:lnTo>
                  <a:lnTo>
                    <a:pt x="70550" y="269115"/>
                  </a:lnTo>
                  <a:lnTo>
                    <a:pt x="94526" y="259987"/>
                  </a:lnTo>
                  <a:lnTo>
                    <a:pt x="131993" y="252508"/>
                  </a:lnTo>
                  <a:lnTo>
                    <a:pt x="150690" y="242467"/>
                  </a:lnTo>
                  <a:lnTo>
                    <a:pt x="163680" y="227086"/>
                  </a:lnTo>
                  <a:lnTo>
                    <a:pt x="168782" y="218071"/>
                  </a:lnTo>
                  <a:lnTo>
                    <a:pt x="169843" y="208552"/>
                  </a:lnTo>
                  <a:lnTo>
                    <a:pt x="164783" y="188616"/>
                  </a:lnTo>
                  <a:lnTo>
                    <a:pt x="157819" y="181896"/>
                  </a:lnTo>
                  <a:lnTo>
                    <a:pt x="137602" y="174429"/>
                  </a:lnTo>
                  <a:lnTo>
                    <a:pt x="105502" y="175815"/>
                  </a:lnTo>
                  <a:lnTo>
                    <a:pt x="87444" y="183815"/>
                  </a:lnTo>
                  <a:lnTo>
                    <a:pt x="79353" y="189224"/>
                  </a:lnTo>
                  <a:lnTo>
                    <a:pt x="56788" y="219193"/>
                  </a:lnTo>
                  <a:lnTo>
                    <a:pt x="40872" y="257709"/>
                  </a:lnTo>
                  <a:lnTo>
                    <a:pt x="39926" y="298756"/>
                  </a:lnTo>
                  <a:lnTo>
                    <a:pt x="52645" y="334965"/>
                  </a:lnTo>
                  <a:lnTo>
                    <a:pt x="76820" y="362331"/>
                  </a:lnTo>
                  <a:lnTo>
                    <a:pt x="106210" y="379668"/>
                  </a:lnTo>
                  <a:lnTo>
                    <a:pt x="142734" y="386625"/>
                  </a:lnTo>
                  <a:lnTo>
                    <a:pt x="189513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9705556" y="709872"/>
              <a:ext cx="184836" cy="258750"/>
            </a:xfrm>
            <a:custGeom>
              <a:avLst/>
              <a:gdLst/>
              <a:ahLst/>
              <a:cxnLst/>
              <a:rect l="0" t="0" r="0" b="0"/>
              <a:pathLst>
                <a:path w="184836" h="258750">
                  <a:moveTo>
                    <a:pt x="128060" y="6065"/>
                  </a:moveTo>
                  <a:lnTo>
                    <a:pt x="95609" y="0"/>
                  </a:lnTo>
                  <a:lnTo>
                    <a:pt x="43718" y="10625"/>
                  </a:lnTo>
                  <a:lnTo>
                    <a:pt x="17802" y="26004"/>
                  </a:lnTo>
                  <a:lnTo>
                    <a:pt x="5748" y="41833"/>
                  </a:lnTo>
                  <a:lnTo>
                    <a:pt x="895" y="50967"/>
                  </a:lnTo>
                  <a:lnTo>
                    <a:pt x="0" y="59397"/>
                  </a:lnTo>
                  <a:lnTo>
                    <a:pt x="5245" y="75002"/>
                  </a:lnTo>
                  <a:lnTo>
                    <a:pt x="18493" y="86617"/>
                  </a:lnTo>
                  <a:lnTo>
                    <a:pt x="37250" y="94508"/>
                  </a:lnTo>
                  <a:lnTo>
                    <a:pt x="87419" y="102694"/>
                  </a:lnTo>
                  <a:lnTo>
                    <a:pt x="125377" y="115025"/>
                  </a:lnTo>
                  <a:lnTo>
                    <a:pt x="169645" y="140152"/>
                  </a:lnTo>
                  <a:lnTo>
                    <a:pt x="176840" y="149269"/>
                  </a:lnTo>
                  <a:lnTo>
                    <a:pt x="184835" y="171877"/>
                  </a:lnTo>
                  <a:lnTo>
                    <a:pt x="184627" y="182117"/>
                  </a:lnTo>
                  <a:lnTo>
                    <a:pt x="178158" y="199734"/>
                  </a:lnTo>
                  <a:lnTo>
                    <a:pt x="155773" y="222806"/>
                  </a:lnTo>
                  <a:lnTo>
                    <a:pt x="121324" y="244460"/>
                  </a:lnTo>
                  <a:lnTo>
                    <a:pt x="66414" y="256868"/>
                  </a:lnTo>
                  <a:lnTo>
                    <a:pt x="54361" y="25874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0" name="Group 129"/>
          <p:cNvGrpSpPr/>
          <p:nvPr/>
        </p:nvGrpSpPr>
        <p:grpSpPr>
          <a:xfrm>
            <a:off x="410611" y="1063378"/>
            <a:ext cx="9610887" cy="739053"/>
            <a:chOff x="410611" y="1063378"/>
            <a:chExt cx="9610887" cy="739053"/>
          </a:xfrm>
        </p:grpSpPr>
        <p:sp>
          <p:nvSpPr>
            <p:cNvPr id="82" name="Freeform 81"/>
            <p:cNvSpPr/>
            <p:nvPr/>
          </p:nvSpPr>
          <p:spPr>
            <a:xfrm>
              <a:off x="610710" y="1084435"/>
              <a:ext cx="10472" cy="368498"/>
            </a:xfrm>
            <a:custGeom>
              <a:avLst/>
              <a:gdLst/>
              <a:ahLst/>
              <a:cxnLst/>
              <a:rect l="0" t="0" r="0" b="0"/>
              <a:pathLst>
                <a:path w="10472" h="368498">
                  <a:moveTo>
                    <a:pt x="10471" y="0"/>
                  </a:moveTo>
                  <a:lnTo>
                    <a:pt x="2138" y="57264"/>
                  </a:lnTo>
                  <a:lnTo>
                    <a:pt x="593" y="109774"/>
                  </a:lnTo>
                  <a:lnTo>
                    <a:pt x="135" y="163547"/>
                  </a:lnTo>
                  <a:lnTo>
                    <a:pt x="0" y="215354"/>
                  </a:lnTo>
                  <a:lnTo>
                    <a:pt x="3079" y="265800"/>
                  </a:lnTo>
                  <a:lnTo>
                    <a:pt x="9011" y="319875"/>
                  </a:lnTo>
                  <a:lnTo>
                    <a:pt x="10471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10611" y="1231834"/>
              <a:ext cx="347441" cy="42115"/>
            </a:xfrm>
            <a:custGeom>
              <a:avLst/>
              <a:gdLst/>
              <a:ahLst/>
              <a:cxnLst/>
              <a:rect l="0" t="0" r="0" b="0"/>
              <a:pathLst>
                <a:path w="347441" h="42115">
                  <a:moveTo>
                    <a:pt x="347440" y="0"/>
                  </a:moveTo>
                  <a:lnTo>
                    <a:pt x="290176" y="3119"/>
                  </a:lnTo>
                  <a:lnTo>
                    <a:pt x="240786" y="11453"/>
                  </a:lnTo>
                  <a:lnTo>
                    <a:pt x="185988" y="18211"/>
                  </a:lnTo>
                  <a:lnTo>
                    <a:pt x="128417" y="23333"/>
                  </a:lnTo>
                  <a:lnTo>
                    <a:pt x="77434" y="32260"/>
                  </a:lnTo>
                  <a:lnTo>
                    <a:pt x="35811" y="3919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61089" y="1063378"/>
              <a:ext cx="272440" cy="421141"/>
            </a:xfrm>
            <a:custGeom>
              <a:avLst/>
              <a:gdLst/>
              <a:ahLst/>
              <a:cxnLst/>
              <a:rect l="0" t="0" r="0" b="0"/>
              <a:pathLst>
                <a:path w="272440" h="421141">
                  <a:moveTo>
                    <a:pt x="28548" y="0"/>
                  </a:moveTo>
                  <a:lnTo>
                    <a:pt x="21312" y="27556"/>
                  </a:lnTo>
                  <a:lnTo>
                    <a:pt x="21789" y="86898"/>
                  </a:lnTo>
                  <a:lnTo>
                    <a:pt x="26545" y="137661"/>
                  </a:lnTo>
                  <a:lnTo>
                    <a:pt x="27954" y="189747"/>
                  </a:lnTo>
                  <a:lnTo>
                    <a:pt x="28372" y="245344"/>
                  </a:lnTo>
                  <a:lnTo>
                    <a:pt x="28496" y="303152"/>
                  </a:lnTo>
                  <a:lnTo>
                    <a:pt x="25413" y="354205"/>
                  </a:lnTo>
                  <a:lnTo>
                    <a:pt x="13891" y="413377"/>
                  </a:lnTo>
                  <a:lnTo>
                    <a:pt x="10588" y="419474"/>
                  </a:lnTo>
                  <a:lnTo>
                    <a:pt x="7216" y="420029"/>
                  </a:lnTo>
                  <a:lnTo>
                    <a:pt x="3798" y="416890"/>
                  </a:lnTo>
                  <a:lnTo>
                    <a:pt x="0" y="400923"/>
                  </a:lnTo>
                  <a:lnTo>
                    <a:pt x="982" y="365627"/>
                  </a:lnTo>
                  <a:lnTo>
                    <a:pt x="6205" y="311778"/>
                  </a:lnTo>
                  <a:lnTo>
                    <a:pt x="18774" y="253533"/>
                  </a:lnTo>
                  <a:lnTo>
                    <a:pt x="22032" y="242722"/>
                  </a:lnTo>
                  <a:lnTo>
                    <a:pt x="27714" y="234344"/>
                  </a:lnTo>
                  <a:lnTo>
                    <a:pt x="43385" y="221916"/>
                  </a:lnTo>
                  <a:lnTo>
                    <a:pt x="52477" y="221643"/>
                  </a:lnTo>
                  <a:lnTo>
                    <a:pt x="71938" y="230699"/>
                  </a:lnTo>
                  <a:lnTo>
                    <a:pt x="97036" y="255528"/>
                  </a:lnTo>
                  <a:lnTo>
                    <a:pt x="113701" y="285112"/>
                  </a:lnTo>
                  <a:lnTo>
                    <a:pt x="133493" y="345356"/>
                  </a:lnTo>
                  <a:lnTo>
                    <a:pt x="147804" y="389143"/>
                  </a:lnTo>
                  <a:lnTo>
                    <a:pt x="147826" y="393959"/>
                  </a:lnTo>
                  <a:lnTo>
                    <a:pt x="145501" y="394830"/>
                  </a:lnTo>
                  <a:lnTo>
                    <a:pt x="141612" y="393072"/>
                  </a:lnTo>
                  <a:lnTo>
                    <a:pt x="140189" y="387220"/>
                  </a:lnTo>
                  <a:lnTo>
                    <a:pt x="146310" y="347326"/>
                  </a:lnTo>
                  <a:lnTo>
                    <a:pt x="149170" y="336835"/>
                  </a:lnTo>
                  <a:lnTo>
                    <a:pt x="154586" y="328672"/>
                  </a:lnTo>
                  <a:lnTo>
                    <a:pt x="208430" y="290719"/>
                  </a:lnTo>
                  <a:lnTo>
                    <a:pt x="254704" y="256118"/>
                  </a:lnTo>
                  <a:lnTo>
                    <a:pt x="271552" y="229525"/>
                  </a:lnTo>
                  <a:lnTo>
                    <a:pt x="272439" y="220867"/>
                  </a:lnTo>
                  <a:lnTo>
                    <a:pt x="267185" y="205008"/>
                  </a:lnTo>
                  <a:lnTo>
                    <a:pt x="260169" y="199843"/>
                  </a:lnTo>
                  <a:lnTo>
                    <a:pt x="239895" y="194104"/>
                  </a:lnTo>
                  <a:lnTo>
                    <a:pt x="207763" y="196462"/>
                  </a:lnTo>
                  <a:lnTo>
                    <a:pt x="198327" y="202335"/>
                  </a:lnTo>
                  <a:lnTo>
                    <a:pt x="181604" y="221338"/>
                  </a:lnTo>
                  <a:lnTo>
                    <a:pt x="152185" y="284290"/>
                  </a:lnTo>
                  <a:lnTo>
                    <a:pt x="146680" y="321450"/>
                  </a:lnTo>
                  <a:lnTo>
                    <a:pt x="151631" y="345248"/>
                  </a:lnTo>
                  <a:lnTo>
                    <a:pt x="167572" y="375257"/>
                  </a:lnTo>
                  <a:lnTo>
                    <a:pt x="207532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928113" y="1276856"/>
              <a:ext cx="166851" cy="200310"/>
            </a:xfrm>
            <a:custGeom>
              <a:avLst/>
              <a:gdLst/>
              <a:ahLst/>
              <a:cxnLst/>
              <a:rect l="0" t="0" r="0" b="0"/>
              <a:pathLst>
                <a:path w="166851" h="200310">
                  <a:moveTo>
                    <a:pt x="93151" y="133962"/>
                  </a:moveTo>
                  <a:lnTo>
                    <a:pt x="93151" y="79818"/>
                  </a:lnTo>
                  <a:lnTo>
                    <a:pt x="87562" y="30460"/>
                  </a:lnTo>
                  <a:lnTo>
                    <a:pt x="75459" y="11532"/>
                  </a:lnTo>
                  <a:lnTo>
                    <a:pt x="67318" y="3209"/>
                  </a:lnTo>
                  <a:lnTo>
                    <a:pt x="58382" y="0"/>
                  </a:lnTo>
                  <a:lnTo>
                    <a:pt x="48914" y="201"/>
                  </a:lnTo>
                  <a:lnTo>
                    <a:pt x="39093" y="2674"/>
                  </a:lnTo>
                  <a:lnTo>
                    <a:pt x="31376" y="7832"/>
                  </a:lnTo>
                  <a:lnTo>
                    <a:pt x="19682" y="22922"/>
                  </a:lnTo>
                  <a:lnTo>
                    <a:pt x="6522" y="51149"/>
                  </a:lnTo>
                  <a:lnTo>
                    <a:pt x="0" y="108939"/>
                  </a:lnTo>
                  <a:lnTo>
                    <a:pt x="1831" y="170440"/>
                  </a:lnTo>
                  <a:lnTo>
                    <a:pt x="4195" y="182847"/>
                  </a:lnTo>
                  <a:lnTo>
                    <a:pt x="10450" y="191119"/>
                  </a:lnTo>
                  <a:lnTo>
                    <a:pt x="29879" y="200309"/>
                  </a:lnTo>
                  <a:lnTo>
                    <a:pt x="38101" y="199251"/>
                  </a:lnTo>
                  <a:lnTo>
                    <a:pt x="44753" y="195035"/>
                  </a:lnTo>
                  <a:lnTo>
                    <a:pt x="55263" y="180993"/>
                  </a:lnTo>
                  <a:lnTo>
                    <a:pt x="63834" y="163054"/>
                  </a:lnTo>
                  <a:lnTo>
                    <a:pt x="65303" y="143382"/>
                  </a:lnTo>
                  <a:lnTo>
                    <a:pt x="63227" y="84467"/>
                  </a:lnTo>
                  <a:lnTo>
                    <a:pt x="67777" y="57686"/>
                  </a:lnTo>
                  <a:lnTo>
                    <a:pt x="66876" y="58545"/>
                  </a:lnTo>
                  <a:lnTo>
                    <a:pt x="65106" y="62627"/>
                  </a:lnTo>
                  <a:lnTo>
                    <a:pt x="69378" y="76521"/>
                  </a:lnTo>
                  <a:lnTo>
                    <a:pt x="92912" y="134465"/>
                  </a:lnTo>
                  <a:lnTo>
                    <a:pt x="101234" y="154073"/>
                  </a:lnTo>
                  <a:lnTo>
                    <a:pt x="112731" y="170586"/>
                  </a:lnTo>
                  <a:lnTo>
                    <a:pt x="128759" y="182605"/>
                  </a:lnTo>
                  <a:lnTo>
                    <a:pt x="145242" y="189506"/>
                  </a:lnTo>
                  <a:lnTo>
                    <a:pt x="151275" y="189709"/>
                  </a:lnTo>
                  <a:lnTo>
                    <a:pt x="166850" y="18660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1126982" y="1116020"/>
              <a:ext cx="20625" cy="326385"/>
            </a:xfrm>
            <a:custGeom>
              <a:avLst/>
              <a:gdLst/>
              <a:ahLst/>
              <a:cxnLst/>
              <a:rect l="0" t="0" r="0" b="0"/>
              <a:pathLst>
                <a:path w="20625" h="326385">
                  <a:moveTo>
                    <a:pt x="10095" y="0"/>
                  </a:moveTo>
                  <a:lnTo>
                    <a:pt x="1762" y="37478"/>
                  </a:lnTo>
                  <a:lnTo>
                    <a:pt x="0" y="100080"/>
                  </a:lnTo>
                  <a:lnTo>
                    <a:pt x="5284" y="153916"/>
                  </a:lnTo>
                  <a:lnTo>
                    <a:pt x="8670" y="212501"/>
                  </a:lnTo>
                  <a:lnTo>
                    <a:pt x="9673" y="263135"/>
                  </a:lnTo>
                  <a:lnTo>
                    <a:pt x="20624" y="3263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1000207" y="1221305"/>
              <a:ext cx="252685" cy="31587"/>
            </a:xfrm>
            <a:custGeom>
              <a:avLst/>
              <a:gdLst/>
              <a:ahLst/>
              <a:cxnLst/>
              <a:rect l="0" t="0" r="0" b="0"/>
              <a:pathLst>
                <a:path w="252685" h="31587">
                  <a:moveTo>
                    <a:pt x="252684" y="0"/>
                  </a:moveTo>
                  <a:lnTo>
                    <a:pt x="203753" y="3120"/>
                  </a:lnTo>
                  <a:lnTo>
                    <a:pt x="155907" y="11453"/>
                  </a:lnTo>
                  <a:lnTo>
                    <a:pt x="104686" y="18211"/>
                  </a:lnTo>
                  <a:lnTo>
                    <a:pt x="46155" y="2608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1497812" y="1305336"/>
              <a:ext cx="186748" cy="202570"/>
            </a:xfrm>
            <a:custGeom>
              <a:avLst/>
              <a:gdLst/>
              <a:ahLst/>
              <a:cxnLst/>
              <a:rect l="0" t="0" r="0" b="0"/>
              <a:pathLst>
                <a:path w="186748" h="202570">
                  <a:moveTo>
                    <a:pt x="123576" y="84425"/>
                  </a:moveTo>
                  <a:lnTo>
                    <a:pt x="120457" y="41734"/>
                  </a:lnTo>
                  <a:lnTo>
                    <a:pt x="114001" y="22167"/>
                  </a:lnTo>
                  <a:lnTo>
                    <a:pt x="103333" y="5672"/>
                  </a:lnTo>
                  <a:lnTo>
                    <a:pt x="94873" y="1508"/>
                  </a:lnTo>
                  <a:lnTo>
                    <a:pt x="72994" y="0"/>
                  </a:lnTo>
                  <a:lnTo>
                    <a:pt x="53912" y="6349"/>
                  </a:lnTo>
                  <a:lnTo>
                    <a:pt x="37632" y="18139"/>
                  </a:lnTo>
                  <a:lnTo>
                    <a:pt x="16483" y="44508"/>
                  </a:lnTo>
                  <a:lnTo>
                    <a:pt x="6569" y="64344"/>
                  </a:lnTo>
                  <a:lnTo>
                    <a:pt x="0" y="106421"/>
                  </a:lnTo>
                  <a:lnTo>
                    <a:pt x="6186" y="156230"/>
                  </a:lnTo>
                  <a:lnTo>
                    <a:pt x="12131" y="178340"/>
                  </a:lnTo>
                  <a:lnTo>
                    <a:pt x="17694" y="186809"/>
                  </a:lnTo>
                  <a:lnTo>
                    <a:pt x="33234" y="199339"/>
                  </a:lnTo>
                  <a:lnTo>
                    <a:pt x="51838" y="202569"/>
                  </a:lnTo>
                  <a:lnTo>
                    <a:pt x="61713" y="201792"/>
                  </a:lnTo>
                  <a:lnTo>
                    <a:pt x="69466" y="197765"/>
                  </a:lnTo>
                  <a:lnTo>
                    <a:pt x="81200" y="183931"/>
                  </a:lnTo>
                  <a:lnTo>
                    <a:pt x="102022" y="124854"/>
                  </a:lnTo>
                  <a:lnTo>
                    <a:pt x="105697" y="111378"/>
                  </a:lnTo>
                  <a:lnTo>
                    <a:pt x="109317" y="107073"/>
                  </a:lnTo>
                  <a:lnTo>
                    <a:pt x="112900" y="108882"/>
                  </a:lnTo>
                  <a:lnTo>
                    <a:pt x="132646" y="134230"/>
                  </a:lnTo>
                  <a:lnTo>
                    <a:pt x="186747" y="1791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1718528" y="1284476"/>
              <a:ext cx="71317" cy="161695"/>
            </a:xfrm>
            <a:custGeom>
              <a:avLst/>
              <a:gdLst/>
              <a:ahLst/>
              <a:cxnLst/>
              <a:rect l="0" t="0" r="0" b="0"/>
              <a:pathLst>
                <a:path w="71317" h="161695">
                  <a:moveTo>
                    <a:pt x="18674" y="105285"/>
                  </a:moveTo>
                  <a:lnTo>
                    <a:pt x="18674" y="127642"/>
                  </a:lnTo>
                  <a:lnTo>
                    <a:pt x="29852" y="158313"/>
                  </a:lnTo>
                  <a:lnTo>
                    <a:pt x="31975" y="161694"/>
                  </a:lnTo>
                  <a:lnTo>
                    <a:pt x="32221" y="160439"/>
                  </a:lnTo>
                  <a:lnTo>
                    <a:pt x="28204" y="149685"/>
                  </a:lnTo>
                  <a:lnTo>
                    <a:pt x="5659" y="98610"/>
                  </a:lnTo>
                  <a:lnTo>
                    <a:pt x="0" y="58724"/>
                  </a:lnTo>
                  <a:lnTo>
                    <a:pt x="4915" y="34288"/>
                  </a:lnTo>
                  <a:lnTo>
                    <a:pt x="9501" y="22859"/>
                  </a:lnTo>
                  <a:lnTo>
                    <a:pt x="17238" y="15239"/>
                  </a:lnTo>
                  <a:lnTo>
                    <a:pt x="46974" y="4516"/>
                  </a:lnTo>
                  <a:lnTo>
                    <a:pt x="7131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1866958" y="1323380"/>
              <a:ext cx="132205" cy="171866"/>
            </a:xfrm>
            <a:custGeom>
              <a:avLst/>
              <a:gdLst/>
              <a:ahLst/>
              <a:cxnLst/>
              <a:rect l="0" t="0" r="0" b="0"/>
              <a:pathLst>
                <a:path w="132205" h="171866">
                  <a:moveTo>
                    <a:pt x="17643" y="66381"/>
                  </a:moveTo>
                  <a:lnTo>
                    <a:pt x="61605" y="81035"/>
                  </a:lnTo>
                  <a:lnTo>
                    <a:pt x="81635" y="81473"/>
                  </a:lnTo>
                  <a:lnTo>
                    <a:pt x="102236" y="76598"/>
                  </a:lnTo>
                  <a:lnTo>
                    <a:pt x="123090" y="66633"/>
                  </a:lnTo>
                  <a:lnTo>
                    <a:pt x="128885" y="59530"/>
                  </a:lnTo>
                  <a:lnTo>
                    <a:pt x="131579" y="51285"/>
                  </a:lnTo>
                  <a:lnTo>
                    <a:pt x="132204" y="42279"/>
                  </a:lnTo>
                  <a:lnTo>
                    <a:pt x="126661" y="26033"/>
                  </a:lnTo>
                  <a:lnTo>
                    <a:pt x="121907" y="18426"/>
                  </a:lnTo>
                  <a:lnTo>
                    <a:pt x="107266" y="6853"/>
                  </a:lnTo>
                  <a:lnTo>
                    <a:pt x="98449" y="2129"/>
                  </a:lnTo>
                  <a:lnTo>
                    <a:pt x="76173" y="0"/>
                  </a:lnTo>
                  <a:lnTo>
                    <a:pt x="51845" y="4123"/>
                  </a:lnTo>
                  <a:lnTo>
                    <a:pt x="29334" y="13755"/>
                  </a:lnTo>
                  <a:lnTo>
                    <a:pt x="13870" y="28954"/>
                  </a:lnTo>
                  <a:lnTo>
                    <a:pt x="8109" y="37920"/>
                  </a:lnTo>
                  <a:lnTo>
                    <a:pt x="0" y="72896"/>
                  </a:lnTo>
                  <a:lnTo>
                    <a:pt x="3186" y="107306"/>
                  </a:lnTo>
                  <a:lnTo>
                    <a:pt x="17129" y="139728"/>
                  </a:lnTo>
                  <a:lnTo>
                    <a:pt x="35742" y="157862"/>
                  </a:lnTo>
                  <a:lnTo>
                    <a:pt x="47256" y="165973"/>
                  </a:lnTo>
                  <a:lnTo>
                    <a:pt x="69409" y="171865"/>
                  </a:lnTo>
                  <a:lnTo>
                    <a:pt x="98491" y="168606"/>
                  </a:lnTo>
                  <a:lnTo>
                    <a:pt x="122928" y="16113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2244765" y="1368704"/>
              <a:ext cx="8334" cy="126343"/>
            </a:xfrm>
            <a:custGeom>
              <a:avLst/>
              <a:gdLst/>
              <a:ahLst/>
              <a:cxnLst/>
              <a:rect l="0" t="0" r="0" b="0"/>
              <a:pathLst>
                <a:path w="8334" h="126343">
                  <a:moveTo>
                    <a:pt x="8333" y="0"/>
                  </a:moveTo>
                  <a:lnTo>
                    <a:pt x="0" y="48931"/>
                  </a:lnTo>
                  <a:lnTo>
                    <a:pt x="1575" y="90537"/>
                  </a:lnTo>
                  <a:lnTo>
                    <a:pt x="8333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253098" y="128447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347855" y="1348120"/>
              <a:ext cx="157928" cy="189041"/>
            </a:xfrm>
            <a:custGeom>
              <a:avLst/>
              <a:gdLst/>
              <a:ahLst/>
              <a:cxnLst/>
              <a:rect l="0" t="0" r="0" b="0"/>
              <a:pathLst>
                <a:path w="157928" h="189041">
                  <a:moveTo>
                    <a:pt x="0" y="83755"/>
                  </a:moveTo>
                  <a:lnTo>
                    <a:pt x="15618" y="129441"/>
                  </a:lnTo>
                  <a:lnTo>
                    <a:pt x="12299" y="66733"/>
                  </a:lnTo>
                  <a:lnTo>
                    <a:pt x="16384" y="38365"/>
                  </a:lnTo>
                  <a:lnTo>
                    <a:pt x="28339" y="16399"/>
                  </a:lnTo>
                  <a:lnTo>
                    <a:pt x="36440" y="7265"/>
                  </a:lnTo>
                  <a:lnTo>
                    <a:pt x="45350" y="2346"/>
                  </a:lnTo>
                  <a:lnTo>
                    <a:pt x="64609" y="0"/>
                  </a:lnTo>
                  <a:lnTo>
                    <a:pt x="73488" y="3352"/>
                  </a:lnTo>
                  <a:lnTo>
                    <a:pt x="89593" y="16435"/>
                  </a:lnTo>
                  <a:lnTo>
                    <a:pt x="133216" y="73787"/>
                  </a:lnTo>
                  <a:lnTo>
                    <a:pt x="148786" y="104978"/>
                  </a:lnTo>
                  <a:lnTo>
                    <a:pt x="156723" y="162690"/>
                  </a:lnTo>
                  <a:lnTo>
                    <a:pt x="157927" y="1890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2547896" y="1329711"/>
              <a:ext cx="140696" cy="180128"/>
            </a:xfrm>
            <a:custGeom>
              <a:avLst/>
              <a:gdLst/>
              <a:ahLst/>
              <a:cxnLst/>
              <a:rect l="0" t="0" r="0" b="0"/>
              <a:pathLst>
                <a:path w="140696" h="180128">
                  <a:moveTo>
                    <a:pt x="126342" y="17936"/>
                  </a:moveTo>
                  <a:lnTo>
                    <a:pt x="115164" y="6758"/>
                  </a:lnTo>
                  <a:lnTo>
                    <a:pt x="97197" y="1270"/>
                  </a:lnTo>
                  <a:lnTo>
                    <a:pt x="74784" y="0"/>
                  </a:lnTo>
                  <a:lnTo>
                    <a:pt x="53125" y="3336"/>
                  </a:lnTo>
                  <a:lnTo>
                    <a:pt x="34919" y="14957"/>
                  </a:lnTo>
                  <a:lnTo>
                    <a:pt x="26789" y="22969"/>
                  </a:lnTo>
                  <a:lnTo>
                    <a:pt x="17755" y="44349"/>
                  </a:lnTo>
                  <a:lnTo>
                    <a:pt x="15346" y="56602"/>
                  </a:lnTo>
                  <a:lnTo>
                    <a:pt x="16080" y="67110"/>
                  </a:lnTo>
                  <a:lnTo>
                    <a:pt x="23134" y="85025"/>
                  </a:lnTo>
                  <a:lnTo>
                    <a:pt x="30631" y="90738"/>
                  </a:lnTo>
                  <a:lnTo>
                    <a:pt x="51438" y="97086"/>
                  </a:lnTo>
                  <a:lnTo>
                    <a:pt x="113460" y="104615"/>
                  </a:lnTo>
                  <a:lnTo>
                    <a:pt x="124773" y="107308"/>
                  </a:lnTo>
                  <a:lnTo>
                    <a:pt x="132315" y="113782"/>
                  </a:lnTo>
                  <a:lnTo>
                    <a:pt x="140695" y="133454"/>
                  </a:lnTo>
                  <a:lnTo>
                    <a:pt x="138180" y="154675"/>
                  </a:lnTo>
                  <a:lnTo>
                    <a:pt x="134234" y="165248"/>
                  </a:lnTo>
                  <a:lnTo>
                    <a:pt x="125754" y="172296"/>
                  </a:lnTo>
                  <a:lnTo>
                    <a:pt x="100734" y="180127"/>
                  </a:lnTo>
                  <a:lnTo>
                    <a:pt x="64942" y="178947"/>
                  </a:lnTo>
                  <a:lnTo>
                    <a:pt x="23747" y="168067"/>
                  </a:lnTo>
                  <a:lnTo>
                    <a:pt x="0" y="15480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787033" y="1421347"/>
              <a:ext cx="13548" cy="84229"/>
            </a:xfrm>
            <a:custGeom>
              <a:avLst/>
              <a:gdLst/>
              <a:ahLst/>
              <a:cxnLst/>
              <a:rect l="0" t="0" r="0" b="0"/>
              <a:pathLst>
                <a:path w="13548" h="84229">
                  <a:moveTo>
                    <a:pt x="13547" y="0"/>
                  </a:moveTo>
                  <a:lnTo>
                    <a:pt x="2368" y="22357"/>
                  </a:lnTo>
                  <a:lnTo>
                    <a:pt x="0" y="45811"/>
                  </a:lnTo>
                  <a:lnTo>
                    <a:pt x="2847" y="67154"/>
                  </a:lnTo>
                  <a:lnTo>
                    <a:pt x="5243" y="72845"/>
                  </a:lnTo>
                  <a:lnTo>
                    <a:pt x="13547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790051" y="130553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881474" y="1222982"/>
              <a:ext cx="287604" cy="324708"/>
            </a:xfrm>
            <a:custGeom>
              <a:avLst/>
              <a:gdLst/>
              <a:ahLst/>
              <a:cxnLst/>
              <a:rect l="0" t="0" r="0" b="0"/>
              <a:pathLst>
                <a:path w="287604" h="324708">
                  <a:moveTo>
                    <a:pt x="98090" y="219422"/>
                  </a:moveTo>
                  <a:lnTo>
                    <a:pt x="83436" y="175459"/>
                  </a:lnTo>
                  <a:lnTo>
                    <a:pt x="70521" y="161668"/>
                  </a:lnTo>
                  <a:lnTo>
                    <a:pt x="62163" y="156353"/>
                  </a:lnTo>
                  <a:lnTo>
                    <a:pt x="54252" y="155149"/>
                  </a:lnTo>
                  <a:lnTo>
                    <a:pt x="46638" y="156686"/>
                  </a:lnTo>
                  <a:lnTo>
                    <a:pt x="39222" y="160050"/>
                  </a:lnTo>
                  <a:lnTo>
                    <a:pt x="17607" y="181553"/>
                  </a:lnTo>
                  <a:lnTo>
                    <a:pt x="1974" y="215740"/>
                  </a:lnTo>
                  <a:lnTo>
                    <a:pt x="0" y="238843"/>
                  </a:lnTo>
                  <a:lnTo>
                    <a:pt x="4192" y="260809"/>
                  </a:lnTo>
                  <a:lnTo>
                    <a:pt x="13854" y="282269"/>
                  </a:lnTo>
                  <a:lnTo>
                    <a:pt x="29066" y="297267"/>
                  </a:lnTo>
                  <a:lnTo>
                    <a:pt x="38036" y="302904"/>
                  </a:lnTo>
                  <a:lnTo>
                    <a:pt x="46356" y="304322"/>
                  </a:lnTo>
                  <a:lnTo>
                    <a:pt x="54242" y="302928"/>
                  </a:lnTo>
                  <a:lnTo>
                    <a:pt x="61839" y="299659"/>
                  </a:lnTo>
                  <a:lnTo>
                    <a:pt x="83710" y="278291"/>
                  </a:lnTo>
                  <a:lnTo>
                    <a:pt x="103655" y="231223"/>
                  </a:lnTo>
                  <a:lnTo>
                    <a:pt x="115741" y="173746"/>
                  </a:lnTo>
                  <a:lnTo>
                    <a:pt x="118138" y="123610"/>
                  </a:lnTo>
                  <a:lnTo>
                    <a:pt x="118849" y="71710"/>
                  </a:lnTo>
                  <a:lnTo>
                    <a:pt x="119059" y="22407"/>
                  </a:lnTo>
                  <a:lnTo>
                    <a:pt x="117938" y="838"/>
                  </a:lnTo>
                  <a:lnTo>
                    <a:pt x="116002" y="0"/>
                  </a:lnTo>
                  <a:lnTo>
                    <a:pt x="113541" y="2951"/>
                  </a:lnTo>
                  <a:lnTo>
                    <a:pt x="109267" y="53886"/>
                  </a:lnTo>
                  <a:lnTo>
                    <a:pt x="103158" y="107695"/>
                  </a:lnTo>
                  <a:lnTo>
                    <a:pt x="100261" y="169449"/>
                  </a:lnTo>
                  <a:lnTo>
                    <a:pt x="112876" y="228915"/>
                  </a:lnTo>
                  <a:lnTo>
                    <a:pt x="118476" y="235109"/>
                  </a:lnTo>
                  <a:lnTo>
                    <a:pt x="125719" y="238069"/>
                  </a:lnTo>
                  <a:lnTo>
                    <a:pt x="134057" y="238872"/>
                  </a:lnTo>
                  <a:lnTo>
                    <a:pt x="149560" y="233526"/>
                  </a:lnTo>
                  <a:lnTo>
                    <a:pt x="205387" y="196528"/>
                  </a:lnTo>
                  <a:lnTo>
                    <a:pt x="261496" y="182742"/>
                  </a:lnTo>
                  <a:lnTo>
                    <a:pt x="270199" y="177421"/>
                  </a:lnTo>
                  <a:lnTo>
                    <a:pt x="274831" y="169194"/>
                  </a:lnTo>
                  <a:lnTo>
                    <a:pt x="276857" y="147575"/>
                  </a:lnTo>
                  <a:lnTo>
                    <a:pt x="273420" y="137599"/>
                  </a:lnTo>
                  <a:lnTo>
                    <a:pt x="260243" y="120275"/>
                  </a:lnTo>
                  <a:lnTo>
                    <a:pt x="251815" y="115889"/>
                  </a:lnTo>
                  <a:lnTo>
                    <a:pt x="233093" y="114136"/>
                  </a:lnTo>
                  <a:lnTo>
                    <a:pt x="202822" y="125315"/>
                  </a:lnTo>
                  <a:lnTo>
                    <a:pt x="177215" y="143445"/>
                  </a:lnTo>
                  <a:lnTo>
                    <a:pt x="168352" y="163038"/>
                  </a:lnTo>
                  <a:lnTo>
                    <a:pt x="165583" y="187343"/>
                  </a:lnTo>
                  <a:lnTo>
                    <a:pt x="171770" y="226165"/>
                  </a:lnTo>
                  <a:lnTo>
                    <a:pt x="187902" y="259244"/>
                  </a:lnTo>
                  <a:lnTo>
                    <a:pt x="200788" y="276505"/>
                  </a:lnTo>
                  <a:lnTo>
                    <a:pt x="232375" y="299376"/>
                  </a:lnTo>
                  <a:lnTo>
                    <a:pt x="287603" y="32470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632331" y="1210777"/>
              <a:ext cx="10530" cy="336913"/>
            </a:xfrm>
            <a:custGeom>
              <a:avLst/>
              <a:gdLst/>
              <a:ahLst/>
              <a:cxnLst/>
              <a:rect l="0" t="0" r="0" b="0"/>
              <a:pathLst>
                <a:path w="10530" h="336913">
                  <a:moveTo>
                    <a:pt x="0" y="0"/>
                  </a:moveTo>
                  <a:lnTo>
                    <a:pt x="0" y="58617"/>
                  </a:lnTo>
                  <a:lnTo>
                    <a:pt x="0" y="110174"/>
                  </a:lnTo>
                  <a:lnTo>
                    <a:pt x="0" y="164315"/>
                  </a:lnTo>
                  <a:lnTo>
                    <a:pt x="0" y="222991"/>
                  </a:lnTo>
                  <a:lnTo>
                    <a:pt x="5589" y="273652"/>
                  </a:lnTo>
                  <a:lnTo>
                    <a:pt x="10529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505989" y="1379233"/>
              <a:ext cx="221100" cy="21058"/>
            </a:xfrm>
            <a:custGeom>
              <a:avLst/>
              <a:gdLst/>
              <a:ahLst/>
              <a:cxnLst/>
              <a:rect l="0" t="0" r="0" b="0"/>
              <a:pathLst>
                <a:path w="221100" h="21058">
                  <a:moveTo>
                    <a:pt x="221099" y="0"/>
                  </a:moveTo>
                  <a:lnTo>
                    <a:pt x="183621" y="8333"/>
                  </a:lnTo>
                  <a:lnTo>
                    <a:pt x="125783" y="17475"/>
                  </a:lnTo>
                  <a:lnTo>
                    <a:pt x="69776" y="20349"/>
                  </a:lnTo>
                  <a:lnTo>
                    <a:pt x="29254" y="2084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761966" y="1189720"/>
              <a:ext cx="297623" cy="368498"/>
            </a:xfrm>
            <a:custGeom>
              <a:avLst/>
              <a:gdLst/>
              <a:ahLst/>
              <a:cxnLst/>
              <a:rect l="0" t="0" r="0" b="0"/>
              <a:pathLst>
                <a:path w="297623" h="368498">
                  <a:moveTo>
                    <a:pt x="7236" y="0"/>
                  </a:moveTo>
                  <a:lnTo>
                    <a:pt x="0" y="27556"/>
                  </a:lnTo>
                  <a:lnTo>
                    <a:pt x="477" y="90018"/>
                  </a:lnTo>
                  <a:lnTo>
                    <a:pt x="5233" y="145995"/>
                  </a:lnTo>
                  <a:lnTo>
                    <a:pt x="12429" y="206133"/>
                  </a:lnTo>
                  <a:lnTo>
                    <a:pt x="16711" y="267448"/>
                  </a:lnTo>
                  <a:lnTo>
                    <a:pt x="20675" y="322714"/>
                  </a:lnTo>
                  <a:lnTo>
                    <a:pt x="23738" y="337621"/>
                  </a:lnTo>
                  <a:lnTo>
                    <a:pt x="20054" y="319704"/>
                  </a:lnTo>
                  <a:lnTo>
                    <a:pt x="18066" y="258361"/>
                  </a:lnTo>
                  <a:lnTo>
                    <a:pt x="24137" y="234150"/>
                  </a:lnTo>
                  <a:lnTo>
                    <a:pt x="29032" y="222780"/>
                  </a:lnTo>
                  <a:lnTo>
                    <a:pt x="43829" y="207028"/>
                  </a:lnTo>
                  <a:lnTo>
                    <a:pt x="52688" y="201190"/>
                  </a:lnTo>
                  <a:lnTo>
                    <a:pt x="71891" y="197822"/>
                  </a:lnTo>
                  <a:lnTo>
                    <a:pt x="81924" y="198562"/>
                  </a:lnTo>
                  <a:lnTo>
                    <a:pt x="89784" y="202564"/>
                  </a:lnTo>
                  <a:lnTo>
                    <a:pt x="120474" y="243874"/>
                  </a:lnTo>
                  <a:lnTo>
                    <a:pt x="143305" y="298144"/>
                  </a:lnTo>
                  <a:lnTo>
                    <a:pt x="157986" y="346021"/>
                  </a:lnTo>
                  <a:lnTo>
                    <a:pt x="161548" y="350004"/>
                  </a:lnTo>
                  <a:lnTo>
                    <a:pt x="165093" y="349149"/>
                  </a:lnTo>
                  <a:lnTo>
                    <a:pt x="204380" y="308319"/>
                  </a:lnTo>
                  <a:lnTo>
                    <a:pt x="264065" y="275741"/>
                  </a:lnTo>
                  <a:lnTo>
                    <a:pt x="287144" y="255746"/>
                  </a:lnTo>
                  <a:lnTo>
                    <a:pt x="295416" y="232598"/>
                  </a:lnTo>
                  <a:lnTo>
                    <a:pt x="297622" y="218236"/>
                  </a:lnTo>
                  <a:lnTo>
                    <a:pt x="295583" y="207492"/>
                  </a:lnTo>
                  <a:lnTo>
                    <a:pt x="290714" y="199159"/>
                  </a:lnTo>
                  <a:lnTo>
                    <a:pt x="283959" y="192434"/>
                  </a:lnTo>
                  <a:lnTo>
                    <a:pt x="263975" y="184962"/>
                  </a:lnTo>
                  <a:lnTo>
                    <a:pt x="252094" y="182969"/>
                  </a:lnTo>
                  <a:lnTo>
                    <a:pt x="229536" y="186994"/>
                  </a:lnTo>
                  <a:lnTo>
                    <a:pt x="208981" y="197752"/>
                  </a:lnTo>
                  <a:lnTo>
                    <a:pt x="192047" y="214232"/>
                  </a:lnTo>
                  <a:lnTo>
                    <a:pt x="182961" y="236374"/>
                  </a:lnTo>
                  <a:lnTo>
                    <a:pt x="180092" y="260643"/>
                  </a:lnTo>
                  <a:lnTo>
                    <a:pt x="190772" y="315516"/>
                  </a:lnTo>
                  <a:lnTo>
                    <a:pt x="203451" y="333642"/>
                  </a:lnTo>
                  <a:lnTo>
                    <a:pt x="220784" y="348327"/>
                  </a:lnTo>
                  <a:lnTo>
                    <a:pt x="250274" y="362001"/>
                  </a:lnTo>
                  <a:lnTo>
                    <a:pt x="291505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4328678" y="1321029"/>
              <a:ext cx="152183" cy="341723"/>
            </a:xfrm>
            <a:custGeom>
              <a:avLst/>
              <a:gdLst/>
              <a:ahLst/>
              <a:cxnLst/>
              <a:rect l="0" t="0" r="0" b="0"/>
              <a:pathLst>
                <a:path w="152183" h="341723">
                  <a:moveTo>
                    <a:pt x="30120" y="152960"/>
                  </a:moveTo>
                  <a:lnTo>
                    <a:pt x="21054" y="211577"/>
                  </a:lnTo>
                  <a:lnTo>
                    <a:pt x="13814" y="265751"/>
                  </a:lnTo>
                  <a:lnTo>
                    <a:pt x="18103" y="321512"/>
                  </a:lnTo>
                  <a:lnTo>
                    <a:pt x="17760" y="341346"/>
                  </a:lnTo>
                  <a:lnTo>
                    <a:pt x="16031" y="341722"/>
                  </a:lnTo>
                  <a:lnTo>
                    <a:pt x="13708" y="338463"/>
                  </a:lnTo>
                  <a:lnTo>
                    <a:pt x="9980" y="283969"/>
                  </a:lnTo>
                  <a:lnTo>
                    <a:pt x="6124" y="221906"/>
                  </a:lnTo>
                  <a:lnTo>
                    <a:pt x="33" y="163979"/>
                  </a:lnTo>
                  <a:lnTo>
                    <a:pt x="0" y="104617"/>
                  </a:lnTo>
                  <a:lnTo>
                    <a:pt x="10045" y="50951"/>
                  </a:lnTo>
                  <a:lnTo>
                    <a:pt x="17688" y="29244"/>
                  </a:lnTo>
                  <a:lnTo>
                    <a:pt x="28884" y="11797"/>
                  </a:lnTo>
                  <a:lnTo>
                    <a:pt x="37485" y="6209"/>
                  </a:lnTo>
                  <a:lnTo>
                    <a:pt x="59519" y="0"/>
                  </a:lnTo>
                  <a:lnTo>
                    <a:pt x="69607" y="684"/>
                  </a:lnTo>
                  <a:lnTo>
                    <a:pt x="96152" y="12825"/>
                  </a:lnTo>
                  <a:lnTo>
                    <a:pt x="124554" y="32410"/>
                  </a:lnTo>
                  <a:lnTo>
                    <a:pt x="140720" y="50249"/>
                  </a:lnTo>
                  <a:lnTo>
                    <a:pt x="149466" y="76115"/>
                  </a:lnTo>
                  <a:lnTo>
                    <a:pt x="152182" y="104769"/>
                  </a:lnTo>
                  <a:lnTo>
                    <a:pt x="149490" y="129202"/>
                  </a:lnTo>
                  <a:lnTo>
                    <a:pt x="141275" y="148640"/>
                  </a:lnTo>
                  <a:lnTo>
                    <a:pt x="135809" y="157099"/>
                  </a:lnTo>
                  <a:lnTo>
                    <a:pt x="117257" y="169618"/>
                  </a:lnTo>
                  <a:lnTo>
                    <a:pt x="93414" y="177911"/>
                  </a:lnTo>
                  <a:lnTo>
                    <a:pt x="40648" y="1845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4540703" y="1358845"/>
              <a:ext cx="176065" cy="167788"/>
            </a:xfrm>
            <a:custGeom>
              <a:avLst/>
              <a:gdLst/>
              <a:ahLst/>
              <a:cxnLst/>
              <a:rect l="0" t="0" r="0" b="0"/>
              <a:pathLst>
                <a:path w="176065" h="167788">
                  <a:moveTo>
                    <a:pt x="91835" y="104616"/>
                  </a:moveTo>
                  <a:lnTo>
                    <a:pt x="91835" y="55685"/>
                  </a:lnTo>
                  <a:lnTo>
                    <a:pt x="89496" y="27887"/>
                  </a:lnTo>
                  <a:lnTo>
                    <a:pt x="80657" y="7733"/>
                  </a:lnTo>
                  <a:lnTo>
                    <a:pt x="72685" y="2592"/>
                  </a:lnTo>
                  <a:lnTo>
                    <a:pt x="51349" y="0"/>
                  </a:lnTo>
                  <a:lnTo>
                    <a:pt x="32507" y="5868"/>
                  </a:lnTo>
                  <a:lnTo>
                    <a:pt x="24207" y="10708"/>
                  </a:lnTo>
                  <a:lnTo>
                    <a:pt x="11866" y="25444"/>
                  </a:lnTo>
                  <a:lnTo>
                    <a:pt x="6937" y="34287"/>
                  </a:lnTo>
                  <a:lnTo>
                    <a:pt x="0" y="74679"/>
                  </a:lnTo>
                  <a:lnTo>
                    <a:pt x="3534" y="118102"/>
                  </a:lnTo>
                  <a:lnTo>
                    <a:pt x="12036" y="140246"/>
                  </a:lnTo>
                  <a:lnTo>
                    <a:pt x="17579" y="149426"/>
                  </a:lnTo>
                  <a:lnTo>
                    <a:pt x="24784" y="154376"/>
                  </a:lnTo>
                  <a:lnTo>
                    <a:pt x="42147" y="156757"/>
                  </a:lnTo>
                  <a:lnTo>
                    <a:pt x="58444" y="150796"/>
                  </a:lnTo>
                  <a:lnTo>
                    <a:pt x="73485" y="139178"/>
                  </a:lnTo>
                  <a:lnTo>
                    <a:pt x="87969" y="122317"/>
                  </a:lnTo>
                  <a:lnTo>
                    <a:pt x="95967" y="100005"/>
                  </a:lnTo>
                  <a:lnTo>
                    <a:pt x="98099" y="87504"/>
                  </a:lnTo>
                  <a:lnTo>
                    <a:pt x="100690" y="82679"/>
                  </a:lnTo>
                  <a:lnTo>
                    <a:pt x="103588" y="82972"/>
                  </a:lnTo>
                  <a:lnTo>
                    <a:pt x="155312" y="146338"/>
                  </a:lnTo>
                  <a:lnTo>
                    <a:pt x="176064" y="16778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4765465" y="1344855"/>
              <a:ext cx="67116" cy="173376"/>
            </a:xfrm>
            <a:custGeom>
              <a:avLst/>
              <a:gdLst/>
              <a:ahLst/>
              <a:cxnLst/>
              <a:rect l="0" t="0" r="0" b="0"/>
              <a:pathLst>
                <a:path w="67116" h="173376">
                  <a:moveTo>
                    <a:pt x="3944" y="76492"/>
                  </a:moveTo>
                  <a:lnTo>
                    <a:pt x="18598" y="138584"/>
                  </a:lnTo>
                  <a:lnTo>
                    <a:pt x="29802" y="173375"/>
                  </a:lnTo>
                  <a:lnTo>
                    <a:pt x="27915" y="163615"/>
                  </a:lnTo>
                  <a:lnTo>
                    <a:pt x="5599" y="111361"/>
                  </a:lnTo>
                  <a:lnTo>
                    <a:pt x="0" y="81461"/>
                  </a:lnTo>
                  <a:lnTo>
                    <a:pt x="1411" y="52574"/>
                  </a:lnTo>
                  <a:lnTo>
                    <a:pt x="9057" y="30377"/>
                  </a:lnTo>
                  <a:lnTo>
                    <a:pt x="14372" y="21182"/>
                  </a:lnTo>
                  <a:lnTo>
                    <a:pt x="29636" y="7846"/>
                  </a:lnTo>
                  <a:lnTo>
                    <a:pt x="45778" y="359"/>
                  </a:lnTo>
                  <a:lnTo>
                    <a:pt x="51721" y="0"/>
                  </a:lnTo>
                  <a:lnTo>
                    <a:pt x="67115" y="279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4918229" y="1390899"/>
              <a:ext cx="145979" cy="146262"/>
            </a:xfrm>
            <a:custGeom>
              <a:avLst/>
              <a:gdLst/>
              <a:ahLst/>
              <a:cxnLst/>
              <a:rect l="0" t="0" r="0" b="0"/>
              <a:pathLst>
                <a:path w="145979" h="146262">
                  <a:moveTo>
                    <a:pt x="82807" y="83090"/>
                  </a:moveTo>
                  <a:lnTo>
                    <a:pt x="88397" y="66323"/>
                  </a:lnTo>
                  <a:lnTo>
                    <a:pt x="88021" y="48732"/>
                  </a:lnTo>
                  <a:lnTo>
                    <a:pt x="78248" y="8843"/>
                  </a:lnTo>
                  <a:lnTo>
                    <a:pt x="72749" y="3176"/>
                  </a:lnTo>
                  <a:lnTo>
                    <a:pt x="65573" y="569"/>
                  </a:lnTo>
                  <a:lnTo>
                    <a:pt x="57280" y="0"/>
                  </a:lnTo>
                  <a:lnTo>
                    <a:pt x="38707" y="5607"/>
                  </a:lnTo>
                  <a:lnTo>
                    <a:pt x="28840" y="10378"/>
                  </a:lnTo>
                  <a:lnTo>
                    <a:pt x="14758" y="25037"/>
                  </a:lnTo>
                  <a:lnTo>
                    <a:pt x="5770" y="44421"/>
                  </a:lnTo>
                  <a:lnTo>
                    <a:pt x="0" y="94992"/>
                  </a:lnTo>
                  <a:lnTo>
                    <a:pt x="1550" y="119966"/>
                  </a:lnTo>
                  <a:lnTo>
                    <a:pt x="10039" y="138864"/>
                  </a:lnTo>
                  <a:lnTo>
                    <a:pt x="16747" y="142499"/>
                  </a:lnTo>
                  <a:lnTo>
                    <a:pt x="24730" y="142583"/>
                  </a:lnTo>
                  <a:lnTo>
                    <a:pt x="33560" y="140300"/>
                  </a:lnTo>
                  <a:lnTo>
                    <a:pt x="49611" y="128404"/>
                  </a:lnTo>
                  <a:lnTo>
                    <a:pt x="63374" y="110249"/>
                  </a:lnTo>
                  <a:lnTo>
                    <a:pt x="73391" y="86582"/>
                  </a:lnTo>
                  <a:lnTo>
                    <a:pt x="77699" y="81908"/>
                  </a:lnTo>
                  <a:lnTo>
                    <a:pt x="81742" y="82302"/>
                  </a:lnTo>
                  <a:lnTo>
                    <a:pt x="132577" y="139625"/>
                  </a:lnTo>
                  <a:lnTo>
                    <a:pt x="145978" y="14626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5095792" y="1231834"/>
              <a:ext cx="42115" cy="326384"/>
            </a:xfrm>
            <a:custGeom>
              <a:avLst/>
              <a:gdLst/>
              <a:ahLst/>
              <a:cxnLst/>
              <a:rect l="0" t="0" r="0" b="0"/>
              <a:pathLst>
                <a:path w="42115" h="326384">
                  <a:moveTo>
                    <a:pt x="0" y="0"/>
                  </a:moveTo>
                  <a:lnTo>
                    <a:pt x="0" y="52050"/>
                  </a:lnTo>
                  <a:lnTo>
                    <a:pt x="5590" y="111537"/>
                  </a:lnTo>
                  <a:lnTo>
                    <a:pt x="9065" y="162899"/>
                  </a:lnTo>
                  <a:lnTo>
                    <a:pt x="18645" y="219091"/>
                  </a:lnTo>
                  <a:lnTo>
                    <a:pt x="28683" y="274037"/>
                  </a:lnTo>
                  <a:lnTo>
                    <a:pt x="33846" y="306584"/>
                  </a:lnTo>
                  <a:lnTo>
                    <a:pt x="42114" y="326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5190549" y="1252891"/>
              <a:ext cx="189514" cy="329597"/>
            </a:xfrm>
            <a:custGeom>
              <a:avLst/>
              <a:gdLst/>
              <a:ahLst/>
              <a:cxnLst/>
              <a:rect l="0" t="0" r="0" b="0"/>
              <a:pathLst>
                <a:path w="189514" h="329597">
                  <a:moveTo>
                    <a:pt x="0" y="0"/>
                  </a:moveTo>
                  <a:lnTo>
                    <a:pt x="0" y="57264"/>
                  </a:lnTo>
                  <a:lnTo>
                    <a:pt x="3120" y="109774"/>
                  </a:lnTo>
                  <a:lnTo>
                    <a:pt x="8334" y="166666"/>
                  </a:lnTo>
                  <a:lnTo>
                    <a:pt x="12998" y="217448"/>
                  </a:lnTo>
                  <a:lnTo>
                    <a:pt x="25054" y="270940"/>
                  </a:lnTo>
                  <a:lnTo>
                    <a:pt x="29571" y="275383"/>
                  </a:lnTo>
                  <a:lnTo>
                    <a:pt x="34922" y="274836"/>
                  </a:lnTo>
                  <a:lnTo>
                    <a:pt x="40829" y="270961"/>
                  </a:lnTo>
                  <a:lnTo>
                    <a:pt x="50512" y="257297"/>
                  </a:lnTo>
                  <a:lnTo>
                    <a:pt x="61054" y="240696"/>
                  </a:lnTo>
                  <a:lnTo>
                    <a:pt x="77438" y="225519"/>
                  </a:lnTo>
                  <a:lnTo>
                    <a:pt x="124958" y="205117"/>
                  </a:lnTo>
                  <a:lnTo>
                    <a:pt x="151853" y="197228"/>
                  </a:lnTo>
                  <a:lnTo>
                    <a:pt x="170046" y="183583"/>
                  </a:lnTo>
                  <a:lnTo>
                    <a:pt x="176535" y="175031"/>
                  </a:lnTo>
                  <a:lnTo>
                    <a:pt x="178521" y="166990"/>
                  </a:lnTo>
                  <a:lnTo>
                    <a:pt x="177506" y="159290"/>
                  </a:lnTo>
                  <a:lnTo>
                    <a:pt x="174489" y="151817"/>
                  </a:lnTo>
                  <a:lnTo>
                    <a:pt x="167799" y="146834"/>
                  </a:lnTo>
                  <a:lnTo>
                    <a:pt x="147887" y="141299"/>
                  </a:lnTo>
                  <a:lnTo>
                    <a:pt x="115958" y="143772"/>
                  </a:lnTo>
                  <a:lnTo>
                    <a:pt x="97940" y="152026"/>
                  </a:lnTo>
                  <a:lnTo>
                    <a:pt x="82134" y="164663"/>
                  </a:lnTo>
                  <a:lnTo>
                    <a:pt x="67310" y="181978"/>
                  </a:lnTo>
                  <a:lnTo>
                    <a:pt x="63591" y="192678"/>
                  </a:lnTo>
                  <a:lnTo>
                    <a:pt x="62578" y="217046"/>
                  </a:lnTo>
                  <a:lnTo>
                    <a:pt x="74174" y="257072"/>
                  </a:lnTo>
                  <a:lnTo>
                    <a:pt x="92428" y="287389"/>
                  </a:lnTo>
                  <a:lnTo>
                    <a:pt x="118243" y="311190"/>
                  </a:lnTo>
                  <a:lnTo>
                    <a:pt x="148119" y="327471"/>
                  </a:lnTo>
                  <a:lnTo>
                    <a:pt x="165657" y="329596"/>
                  </a:lnTo>
                  <a:lnTo>
                    <a:pt x="189513" y="326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5443233" y="1189720"/>
              <a:ext cx="21058" cy="400084"/>
            </a:xfrm>
            <a:custGeom>
              <a:avLst/>
              <a:gdLst/>
              <a:ahLst/>
              <a:cxnLst/>
              <a:rect l="0" t="0" r="0" b="0"/>
              <a:pathLst>
                <a:path w="21058" h="400084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5589" y="163232"/>
                  </a:lnTo>
                  <a:lnTo>
                    <a:pt x="9553" y="220283"/>
                  </a:lnTo>
                  <a:lnTo>
                    <a:pt x="10239" y="275449"/>
                  </a:lnTo>
                  <a:lnTo>
                    <a:pt x="10443" y="328189"/>
                  </a:lnTo>
                  <a:lnTo>
                    <a:pt x="13631" y="379166"/>
                  </a:lnTo>
                  <a:lnTo>
                    <a:pt x="21057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5822259" y="1116020"/>
              <a:ext cx="42115" cy="452727"/>
            </a:xfrm>
            <a:custGeom>
              <a:avLst/>
              <a:gdLst/>
              <a:ahLst/>
              <a:cxnLst/>
              <a:rect l="0" t="0" r="0" b="0"/>
              <a:pathLst>
                <a:path w="42115" h="452727">
                  <a:moveTo>
                    <a:pt x="42114" y="0"/>
                  </a:moveTo>
                  <a:lnTo>
                    <a:pt x="33781" y="48931"/>
                  </a:lnTo>
                  <a:lnTo>
                    <a:pt x="32236" y="99896"/>
                  </a:lnTo>
                  <a:lnTo>
                    <a:pt x="31779" y="159450"/>
                  </a:lnTo>
                  <a:lnTo>
                    <a:pt x="28523" y="212191"/>
                  </a:lnTo>
                  <a:lnTo>
                    <a:pt x="23269" y="259404"/>
                  </a:lnTo>
                  <a:lnTo>
                    <a:pt x="18593" y="314727"/>
                  </a:lnTo>
                  <a:lnTo>
                    <a:pt x="12918" y="365044"/>
                  </a:lnTo>
                  <a:lnTo>
                    <a:pt x="3607" y="427488"/>
                  </a:lnTo>
                  <a:lnTo>
                    <a:pt x="0" y="4527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5917015" y="1463461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5590" y="62092"/>
                  </a:lnTo>
                  <a:lnTo>
                    <a:pt x="18211" y="120885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5948601" y="134764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6022300" y="1399117"/>
              <a:ext cx="316434" cy="211744"/>
            </a:xfrm>
            <a:custGeom>
              <a:avLst/>
              <a:gdLst/>
              <a:ahLst/>
              <a:cxnLst/>
              <a:rect l="0" t="0" r="0" b="0"/>
              <a:pathLst>
                <a:path w="316434" h="211744">
                  <a:moveTo>
                    <a:pt x="0" y="116986"/>
                  </a:moveTo>
                  <a:lnTo>
                    <a:pt x="14654" y="170014"/>
                  </a:lnTo>
                  <a:lnTo>
                    <a:pt x="15619" y="171055"/>
                  </a:lnTo>
                  <a:lnTo>
                    <a:pt x="12299" y="109260"/>
                  </a:lnTo>
                  <a:lnTo>
                    <a:pt x="25262" y="54184"/>
                  </a:lnTo>
                  <a:lnTo>
                    <a:pt x="40891" y="27928"/>
                  </a:lnTo>
                  <a:lnTo>
                    <a:pt x="49487" y="23689"/>
                  </a:lnTo>
                  <a:lnTo>
                    <a:pt x="71517" y="22098"/>
                  </a:lnTo>
                  <a:lnTo>
                    <a:pt x="90667" y="28410"/>
                  </a:lnTo>
                  <a:lnTo>
                    <a:pt x="106977" y="40185"/>
                  </a:lnTo>
                  <a:lnTo>
                    <a:pt x="122025" y="57116"/>
                  </a:lnTo>
                  <a:lnTo>
                    <a:pt x="142343" y="104987"/>
                  </a:lnTo>
                  <a:lnTo>
                    <a:pt x="161233" y="167817"/>
                  </a:lnTo>
                  <a:lnTo>
                    <a:pt x="163641" y="170761"/>
                  </a:lnTo>
                  <a:lnTo>
                    <a:pt x="165246" y="168044"/>
                  </a:lnTo>
                  <a:lnTo>
                    <a:pt x="166316" y="161553"/>
                  </a:lnTo>
                  <a:lnTo>
                    <a:pt x="173745" y="148102"/>
                  </a:lnTo>
                  <a:lnTo>
                    <a:pt x="197577" y="120403"/>
                  </a:lnTo>
                  <a:lnTo>
                    <a:pt x="240456" y="93571"/>
                  </a:lnTo>
                  <a:lnTo>
                    <a:pt x="280814" y="72673"/>
                  </a:lnTo>
                  <a:lnTo>
                    <a:pt x="311663" y="46362"/>
                  </a:lnTo>
                  <a:lnTo>
                    <a:pt x="315400" y="38318"/>
                  </a:lnTo>
                  <a:lnTo>
                    <a:pt x="316433" y="20021"/>
                  </a:lnTo>
                  <a:lnTo>
                    <a:pt x="312731" y="12569"/>
                  </a:lnTo>
                  <a:lnTo>
                    <a:pt x="299259" y="1168"/>
                  </a:lnTo>
                  <a:lnTo>
                    <a:pt x="290753" y="0"/>
                  </a:lnTo>
                  <a:lnTo>
                    <a:pt x="271944" y="4941"/>
                  </a:lnTo>
                  <a:lnTo>
                    <a:pt x="241623" y="20877"/>
                  </a:lnTo>
                  <a:lnTo>
                    <a:pt x="227101" y="36836"/>
                  </a:lnTo>
                  <a:lnTo>
                    <a:pt x="212349" y="68671"/>
                  </a:lnTo>
                  <a:lnTo>
                    <a:pt x="208246" y="81267"/>
                  </a:lnTo>
                  <a:lnTo>
                    <a:pt x="209928" y="104621"/>
                  </a:lnTo>
                  <a:lnTo>
                    <a:pt x="230070" y="148209"/>
                  </a:lnTo>
                  <a:lnTo>
                    <a:pt x="255342" y="174460"/>
                  </a:lnTo>
                  <a:lnTo>
                    <a:pt x="315855" y="2117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6401326" y="1379233"/>
              <a:ext cx="149033" cy="203815"/>
            </a:xfrm>
            <a:custGeom>
              <a:avLst/>
              <a:gdLst/>
              <a:ahLst/>
              <a:cxnLst/>
              <a:rect l="0" t="0" r="0" b="0"/>
              <a:pathLst>
                <a:path w="149033" h="203815">
                  <a:moveTo>
                    <a:pt x="136871" y="0"/>
                  </a:moveTo>
                  <a:lnTo>
                    <a:pt x="103249" y="2339"/>
                  </a:lnTo>
                  <a:lnTo>
                    <a:pt x="43463" y="23719"/>
                  </a:lnTo>
                  <a:lnTo>
                    <a:pt x="16517" y="40433"/>
                  </a:lnTo>
                  <a:lnTo>
                    <a:pt x="12182" y="48012"/>
                  </a:lnTo>
                  <a:lnTo>
                    <a:pt x="10483" y="65792"/>
                  </a:lnTo>
                  <a:lnTo>
                    <a:pt x="15178" y="71937"/>
                  </a:lnTo>
                  <a:lnTo>
                    <a:pt x="44142" y="81756"/>
                  </a:lnTo>
                  <a:lnTo>
                    <a:pt x="103935" y="98402"/>
                  </a:lnTo>
                  <a:lnTo>
                    <a:pt x="130882" y="114424"/>
                  </a:lnTo>
                  <a:lnTo>
                    <a:pt x="143177" y="130404"/>
                  </a:lnTo>
                  <a:lnTo>
                    <a:pt x="148094" y="139578"/>
                  </a:lnTo>
                  <a:lnTo>
                    <a:pt x="149032" y="149204"/>
                  </a:lnTo>
                  <a:lnTo>
                    <a:pt x="143835" y="169258"/>
                  </a:lnTo>
                  <a:lnTo>
                    <a:pt x="130607" y="183630"/>
                  </a:lnTo>
                  <a:lnTo>
                    <a:pt x="93519" y="202389"/>
                  </a:lnTo>
                  <a:lnTo>
                    <a:pt x="73150" y="203814"/>
                  </a:lnTo>
                  <a:lnTo>
                    <a:pt x="31477" y="195197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6883877" y="1447343"/>
              <a:ext cx="155077" cy="171008"/>
            </a:xfrm>
            <a:custGeom>
              <a:avLst/>
              <a:gdLst/>
              <a:ahLst/>
              <a:cxnLst/>
              <a:rect l="0" t="0" r="0" b="0"/>
              <a:pathLst>
                <a:path w="155077" h="171008">
                  <a:moveTo>
                    <a:pt x="107045" y="5589"/>
                  </a:moveTo>
                  <a:lnTo>
                    <a:pt x="90277" y="0"/>
                  </a:lnTo>
                  <a:lnTo>
                    <a:pt x="72687" y="375"/>
                  </a:lnTo>
                  <a:lnTo>
                    <a:pt x="54340" y="5612"/>
                  </a:lnTo>
                  <a:lnTo>
                    <a:pt x="38387" y="15738"/>
                  </a:lnTo>
                  <a:lnTo>
                    <a:pt x="26618" y="31157"/>
                  </a:lnTo>
                  <a:lnTo>
                    <a:pt x="3941" y="75240"/>
                  </a:lnTo>
                  <a:lnTo>
                    <a:pt x="0" y="101666"/>
                  </a:lnTo>
                  <a:lnTo>
                    <a:pt x="3318" y="126669"/>
                  </a:lnTo>
                  <a:lnTo>
                    <a:pt x="12591" y="145580"/>
                  </a:lnTo>
                  <a:lnTo>
                    <a:pt x="30750" y="158664"/>
                  </a:lnTo>
                  <a:lnTo>
                    <a:pt x="55589" y="167209"/>
                  </a:lnTo>
                  <a:lnTo>
                    <a:pt x="86125" y="171007"/>
                  </a:lnTo>
                  <a:lnTo>
                    <a:pt x="109835" y="166456"/>
                  </a:lnTo>
                  <a:lnTo>
                    <a:pt x="119434" y="161967"/>
                  </a:lnTo>
                  <a:lnTo>
                    <a:pt x="136337" y="144500"/>
                  </a:lnTo>
                  <a:lnTo>
                    <a:pt x="149310" y="121140"/>
                  </a:lnTo>
                  <a:lnTo>
                    <a:pt x="155076" y="95160"/>
                  </a:lnTo>
                  <a:lnTo>
                    <a:pt x="151399" y="71135"/>
                  </a:lnTo>
                  <a:lnTo>
                    <a:pt x="136175" y="40998"/>
                  </a:lnTo>
                  <a:lnTo>
                    <a:pt x="117573" y="161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7075151" y="1422500"/>
              <a:ext cx="187210" cy="188361"/>
            </a:xfrm>
            <a:custGeom>
              <a:avLst/>
              <a:gdLst/>
              <a:ahLst/>
              <a:cxnLst/>
              <a:rect l="0" t="0" r="0" b="0"/>
              <a:pathLst>
                <a:path w="187210" h="188361">
                  <a:moveTo>
                    <a:pt x="0" y="83075"/>
                  </a:moveTo>
                  <a:lnTo>
                    <a:pt x="15640" y="101055"/>
                  </a:lnTo>
                  <a:lnTo>
                    <a:pt x="38437" y="157428"/>
                  </a:lnTo>
                  <a:lnTo>
                    <a:pt x="45549" y="178122"/>
                  </a:lnTo>
                  <a:lnTo>
                    <a:pt x="45574" y="181535"/>
                  </a:lnTo>
                  <a:lnTo>
                    <a:pt x="43250" y="180300"/>
                  </a:lnTo>
                  <a:lnTo>
                    <a:pt x="35600" y="169570"/>
                  </a:lnTo>
                  <a:lnTo>
                    <a:pt x="25886" y="142628"/>
                  </a:lnTo>
                  <a:lnTo>
                    <a:pt x="22011" y="89076"/>
                  </a:lnTo>
                  <a:lnTo>
                    <a:pt x="23820" y="60006"/>
                  </a:lnTo>
                  <a:lnTo>
                    <a:pt x="44046" y="19160"/>
                  </a:lnTo>
                  <a:lnTo>
                    <a:pt x="50421" y="8879"/>
                  </a:lnTo>
                  <a:lnTo>
                    <a:pt x="58181" y="3195"/>
                  </a:lnTo>
                  <a:lnTo>
                    <a:pt x="66863" y="576"/>
                  </a:lnTo>
                  <a:lnTo>
                    <a:pt x="76161" y="0"/>
                  </a:lnTo>
                  <a:lnTo>
                    <a:pt x="92731" y="5598"/>
                  </a:lnTo>
                  <a:lnTo>
                    <a:pt x="128021" y="33845"/>
                  </a:lnTo>
                  <a:lnTo>
                    <a:pt x="159212" y="73220"/>
                  </a:lnTo>
                  <a:lnTo>
                    <a:pt x="181739" y="125278"/>
                  </a:lnTo>
                  <a:lnTo>
                    <a:pt x="187209" y="162390"/>
                  </a:lnTo>
                  <a:lnTo>
                    <a:pt x="185370" y="176817"/>
                  </a:lnTo>
                  <a:lnTo>
                    <a:pt x="178984" y="18836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7539778" y="1457872"/>
              <a:ext cx="141605" cy="181535"/>
            </a:xfrm>
            <a:custGeom>
              <a:avLst/>
              <a:gdLst/>
              <a:ahLst/>
              <a:cxnLst/>
              <a:rect l="0" t="0" r="0" b="0"/>
              <a:pathLst>
                <a:path w="141605" h="181535">
                  <a:moveTo>
                    <a:pt x="114440" y="5589"/>
                  </a:moveTo>
                  <a:lnTo>
                    <a:pt x="92083" y="0"/>
                  </a:lnTo>
                  <a:lnTo>
                    <a:pt x="83157" y="693"/>
                  </a:lnTo>
                  <a:lnTo>
                    <a:pt x="58247" y="12847"/>
                  </a:lnTo>
                  <a:lnTo>
                    <a:pt x="30329" y="32436"/>
                  </a:lnTo>
                  <a:lnTo>
                    <a:pt x="14276" y="50276"/>
                  </a:lnTo>
                  <a:lnTo>
                    <a:pt x="5581" y="73023"/>
                  </a:lnTo>
                  <a:lnTo>
                    <a:pt x="0" y="125754"/>
                  </a:lnTo>
                  <a:lnTo>
                    <a:pt x="5476" y="147123"/>
                  </a:lnTo>
                  <a:lnTo>
                    <a:pt x="10211" y="156097"/>
                  </a:lnTo>
                  <a:lnTo>
                    <a:pt x="24832" y="169187"/>
                  </a:lnTo>
                  <a:lnTo>
                    <a:pt x="44198" y="177735"/>
                  </a:lnTo>
                  <a:lnTo>
                    <a:pt x="68403" y="181534"/>
                  </a:lnTo>
                  <a:lnTo>
                    <a:pt x="91639" y="176983"/>
                  </a:lnTo>
                  <a:lnTo>
                    <a:pt x="112495" y="165992"/>
                  </a:lnTo>
                  <a:lnTo>
                    <a:pt x="129563" y="149409"/>
                  </a:lnTo>
                  <a:lnTo>
                    <a:pt x="138709" y="127220"/>
                  </a:lnTo>
                  <a:lnTo>
                    <a:pt x="141604" y="102931"/>
                  </a:lnTo>
                  <a:lnTo>
                    <a:pt x="130942" y="48043"/>
                  </a:lnTo>
                  <a:lnTo>
                    <a:pt x="125441" y="39741"/>
                  </a:lnTo>
                  <a:lnTo>
                    <a:pt x="93383" y="1611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7749894" y="1443942"/>
              <a:ext cx="117978" cy="358489"/>
            </a:xfrm>
            <a:custGeom>
              <a:avLst/>
              <a:gdLst/>
              <a:ahLst/>
              <a:cxnLst/>
              <a:rect l="0" t="0" r="0" b="0"/>
              <a:pathLst>
                <a:path w="117978" h="358489">
                  <a:moveTo>
                    <a:pt x="9609" y="135332"/>
                  </a:moveTo>
                  <a:lnTo>
                    <a:pt x="17941" y="172810"/>
                  </a:lnTo>
                  <a:lnTo>
                    <a:pt x="25293" y="229823"/>
                  </a:lnTo>
                  <a:lnTo>
                    <a:pt x="36840" y="289004"/>
                  </a:lnTo>
                  <a:lnTo>
                    <a:pt x="43453" y="342635"/>
                  </a:lnTo>
                  <a:lnTo>
                    <a:pt x="46878" y="358488"/>
                  </a:lnTo>
                  <a:lnTo>
                    <a:pt x="46153" y="357802"/>
                  </a:lnTo>
                  <a:lnTo>
                    <a:pt x="30176" y="306349"/>
                  </a:lnTo>
                  <a:lnTo>
                    <a:pt x="19992" y="256194"/>
                  </a:lnTo>
                  <a:lnTo>
                    <a:pt x="9565" y="199999"/>
                  </a:lnTo>
                  <a:lnTo>
                    <a:pt x="2187" y="146304"/>
                  </a:lnTo>
                  <a:lnTo>
                    <a:pt x="0" y="96469"/>
                  </a:lnTo>
                  <a:lnTo>
                    <a:pt x="4851" y="43298"/>
                  </a:lnTo>
                  <a:lnTo>
                    <a:pt x="13788" y="9797"/>
                  </a:lnTo>
                  <a:lnTo>
                    <a:pt x="20584" y="3679"/>
                  </a:lnTo>
                  <a:lnTo>
                    <a:pt x="29793" y="770"/>
                  </a:lnTo>
                  <a:lnTo>
                    <a:pt x="40612" y="0"/>
                  </a:lnTo>
                  <a:lnTo>
                    <a:pt x="61992" y="5385"/>
                  </a:lnTo>
                  <a:lnTo>
                    <a:pt x="90640" y="21570"/>
                  </a:lnTo>
                  <a:lnTo>
                    <a:pt x="105284" y="35638"/>
                  </a:lnTo>
                  <a:lnTo>
                    <a:pt x="115691" y="53589"/>
                  </a:lnTo>
                  <a:lnTo>
                    <a:pt x="117977" y="73266"/>
                  </a:lnTo>
                  <a:lnTo>
                    <a:pt x="113924" y="93709"/>
                  </a:lnTo>
                  <a:lnTo>
                    <a:pt x="104324" y="114493"/>
                  </a:lnTo>
                  <a:lnTo>
                    <a:pt x="86019" y="129190"/>
                  </a:lnTo>
                  <a:lnTo>
                    <a:pt x="74587" y="134747"/>
                  </a:lnTo>
                  <a:lnTo>
                    <a:pt x="52526" y="137802"/>
                  </a:lnTo>
                  <a:lnTo>
                    <a:pt x="20137" y="13533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7934197" y="1397948"/>
              <a:ext cx="159336" cy="404170"/>
            </a:xfrm>
            <a:custGeom>
              <a:avLst/>
              <a:gdLst/>
              <a:ahLst/>
              <a:cxnLst/>
              <a:rect l="0" t="0" r="0" b="0"/>
              <a:pathLst>
                <a:path w="159336" h="404170">
                  <a:moveTo>
                    <a:pt x="25347" y="107627"/>
                  </a:moveTo>
                  <a:lnTo>
                    <a:pt x="30936" y="166244"/>
                  </a:lnTo>
                  <a:lnTo>
                    <a:pt x="36070" y="226483"/>
                  </a:lnTo>
                  <a:lnTo>
                    <a:pt x="50401" y="285625"/>
                  </a:lnTo>
                  <a:lnTo>
                    <a:pt x="64048" y="343002"/>
                  </a:lnTo>
                  <a:lnTo>
                    <a:pt x="72169" y="379359"/>
                  </a:lnTo>
                  <a:lnTo>
                    <a:pt x="70333" y="401532"/>
                  </a:lnTo>
                  <a:lnTo>
                    <a:pt x="68206" y="404169"/>
                  </a:lnTo>
                  <a:lnTo>
                    <a:pt x="65617" y="401248"/>
                  </a:lnTo>
                  <a:lnTo>
                    <a:pt x="49670" y="344298"/>
                  </a:lnTo>
                  <a:lnTo>
                    <a:pt x="35828" y="288777"/>
                  </a:lnTo>
                  <a:lnTo>
                    <a:pt x="25332" y="231491"/>
                  </a:lnTo>
                  <a:lnTo>
                    <a:pt x="14814" y="173183"/>
                  </a:lnTo>
                  <a:lnTo>
                    <a:pt x="4288" y="118862"/>
                  </a:lnTo>
                  <a:lnTo>
                    <a:pt x="0" y="68842"/>
                  </a:lnTo>
                  <a:lnTo>
                    <a:pt x="4723" y="41256"/>
                  </a:lnTo>
                  <a:lnTo>
                    <a:pt x="14620" y="21197"/>
                  </a:lnTo>
                  <a:lnTo>
                    <a:pt x="33058" y="7602"/>
                  </a:lnTo>
                  <a:lnTo>
                    <a:pt x="55680" y="0"/>
                  </a:lnTo>
                  <a:lnTo>
                    <a:pt x="77433" y="521"/>
                  </a:lnTo>
                  <a:lnTo>
                    <a:pt x="98799" y="10891"/>
                  </a:lnTo>
                  <a:lnTo>
                    <a:pt x="127439" y="36460"/>
                  </a:lnTo>
                  <a:lnTo>
                    <a:pt x="142081" y="57280"/>
                  </a:lnTo>
                  <a:lnTo>
                    <a:pt x="155732" y="95309"/>
                  </a:lnTo>
                  <a:lnTo>
                    <a:pt x="159335" y="122429"/>
                  </a:lnTo>
                  <a:lnTo>
                    <a:pt x="154697" y="143841"/>
                  </a:lnTo>
                  <a:lnTo>
                    <a:pt x="150185" y="152827"/>
                  </a:lnTo>
                  <a:lnTo>
                    <a:pt x="132693" y="165930"/>
                  </a:lnTo>
                  <a:lnTo>
                    <a:pt x="102777" y="176764"/>
                  </a:lnTo>
                  <a:lnTo>
                    <a:pt x="77989" y="1813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8132041" y="1452932"/>
              <a:ext cx="114899" cy="160797"/>
            </a:xfrm>
            <a:custGeom>
              <a:avLst/>
              <a:gdLst/>
              <a:ahLst/>
              <a:cxnLst/>
              <a:rect l="0" t="0" r="0" b="0"/>
              <a:pathLst>
                <a:path w="114899" h="160797">
                  <a:moveTo>
                    <a:pt x="80186" y="0"/>
                  </a:moveTo>
                  <a:lnTo>
                    <a:pt x="48904" y="9576"/>
                  </a:lnTo>
                  <a:lnTo>
                    <a:pt x="10498" y="39403"/>
                  </a:lnTo>
                  <a:lnTo>
                    <a:pt x="2420" y="59237"/>
                  </a:lnTo>
                  <a:lnTo>
                    <a:pt x="0" y="83649"/>
                  </a:lnTo>
                  <a:lnTo>
                    <a:pt x="2824" y="110097"/>
                  </a:lnTo>
                  <a:lnTo>
                    <a:pt x="11098" y="131210"/>
                  </a:lnTo>
                  <a:lnTo>
                    <a:pt x="16580" y="140116"/>
                  </a:lnTo>
                  <a:lnTo>
                    <a:pt x="32029" y="153131"/>
                  </a:lnTo>
                  <a:lnTo>
                    <a:pt x="41063" y="158239"/>
                  </a:lnTo>
                  <a:lnTo>
                    <a:pt x="60458" y="160796"/>
                  </a:lnTo>
                  <a:lnTo>
                    <a:pt x="79607" y="156863"/>
                  </a:lnTo>
                  <a:lnTo>
                    <a:pt x="95916" y="147316"/>
                  </a:lnTo>
                  <a:lnTo>
                    <a:pt x="107844" y="132154"/>
                  </a:lnTo>
                  <a:lnTo>
                    <a:pt x="112663" y="123198"/>
                  </a:lnTo>
                  <a:lnTo>
                    <a:pt x="114898" y="100768"/>
                  </a:lnTo>
                  <a:lnTo>
                    <a:pt x="106800" y="53830"/>
                  </a:lnTo>
                  <a:lnTo>
                    <a:pt x="90715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8306984" y="1473989"/>
              <a:ext cx="145699" cy="142639"/>
            </a:xfrm>
            <a:custGeom>
              <a:avLst/>
              <a:gdLst/>
              <a:ahLst/>
              <a:cxnLst/>
              <a:rect l="0" t="0" r="0" b="0"/>
              <a:pathLst>
                <a:path w="145699" h="142639">
                  <a:moveTo>
                    <a:pt x="126343" y="0"/>
                  </a:moveTo>
                  <a:lnTo>
                    <a:pt x="83651" y="3120"/>
                  </a:lnTo>
                  <a:lnTo>
                    <a:pt x="64084" y="9575"/>
                  </a:lnTo>
                  <a:lnTo>
                    <a:pt x="47588" y="20244"/>
                  </a:lnTo>
                  <a:lnTo>
                    <a:pt x="43424" y="28704"/>
                  </a:lnTo>
                  <a:lnTo>
                    <a:pt x="41917" y="50582"/>
                  </a:lnTo>
                  <a:lnTo>
                    <a:pt x="46662" y="60627"/>
                  </a:lnTo>
                  <a:lnTo>
                    <a:pt x="64412" y="78028"/>
                  </a:lnTo>
                  <a:lnTo>
                    <a:pt x="87899" y="87322"/>
                  </a:lnTo>
                  <a:lnTo>
                    <a:pt x="124311" y="98793"/>
                  </a:lnTo>
                  <a:lnTo>
                    <a:pt x="135516" y="104466"/>
                  </a:lnTo>
                  <a:lnTo>
                    <a:pt x="141817" y="111758"/>
                  </a:lnTo>
                  <a:lnTo>
                    <a:pt x="144848" y="120129"/>
                  </a:lnTo>
                  <a:lnTo>
                    <a:pt x="145698" y="129219"/>
                  </a:lnTo>
                  <a:lnTo>
                    <a:pt x="141586" y="135279"/>
                  </a:lnTo>
                  <a:lnTo>
                    <a:pt x="134165" y="139319"/>
                  </a:lnTo>
                  <a:lnTo>
                    <a:pt x="113441" y="142638"/>
                  </a:lnTo>
                  <a:lnTo>
                    <a:pt x="58889" y="135237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8531375" y="1516103"/>
              <a:ext cx="7236" cy="126343"/>
            </a:xfrm>
            <a:custGeom>
              <a:avLst/>
              <a:gdLst/>
              <a:ahLst/>
              <a:cxnLst/>
              <a:rect l="0" t="0" r="0" b="0"/>
              <a:pathLst>
                <a:path w="7236" h="126343">
                  <a:moveTo>
                    <a:pt x="7235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7235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8517554" y="1389761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0" y="10529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8675481" y="1326590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0" y="0"/>
                  </a:moveTo>
                  <a:lnTo>
                    <a:pt x="0" y="58617"/>
                  </a:lnTo>
                  <a:lnTo>
                    <a:pt x="0" y="113961"/>
                  </a:lnTo>
                  <a:lnTo>
                    <a:pt x="0" y="176886"/>
                  </a:lnTo>
                  <a:lnTo>
                    <a:pt x="5589" y="229133"/>
                  </a:lnTo>
                  <a:lnTo>
                    <a:pt x="12997" y="289155"/>
                  </a:lnTo>
                  <a:lnTo>
                    <a:pt x="21057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8570196" y="1463461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53305" y="0"/>
                  </a:lnTo>
                  <a:lnTo>
                    <a:pt x="98002" y="5589"/>
                  </a:lnTo>
                  <a:lnTo>
                    <a:pt x="39982" y="1072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8770238" y="1489166"/>
              <a:ext cx="168457" cy="184866"/>
            </a:xfrm>
            <a:custGeom>
              <a:avLst/>
              <a:gdLst/>
              <a:ahLst/>
              <a:cxnLst/>
              <a:rect l="0" t="0" r="0" b="0"/>
              <a:pathLst>
                <a:path w="168457" h="184866">
                  <a:moveTo>
                    <a:pt x="0" y="79580"/>
                  </a:moveTo>
                  <a:lnTo>
                    <a:pt x="37478" y="87913"/>
                  </a:lnTo>
                  <a:lnTo>
                    <a:pt x="75446" y="86338"/>
                  </a:lnTo>
                  <a:lnTo>
                    <a:pt x="88901" y="84085"/>
                  </a:lnTo>
                  <a:lnTo>
                    <a:pt x="110092" y="72224"/>
                  </a:lnTo>
                  <a:lnTo>
                    <a:pt x="119018" y="64147"/>
                  </a:lnTo>
                  <a:lnTo>
                    <a:pt x="123799" y="55253"/>
                  </a:lnTo>
                  <a:lnTo>
                    <a:pt x="125992" y="36013"/>
                  </a:lnTo>
                  <a:lnTo>
                    <a:pt x="119948" y="18882"/>
                  </a:lnTo>
                  <a:lnTo>
                    <a:pt x="115060" y="11039"/>
                  </a:lnTo>
                  <a:lnTo>
                    <a:pt x="107123" y="5810"/>
                  </a:lnTo>
                  <a:lnTo>
                    <a:pt x="85825" y="0"/>
                  </a:lnTo>
                  <a:lnTo>
                    <a:pt x="75934" y="790"/>
                  </a:lnTo>
                  <a:lnTo>
                    <a:pt x="58706" y="7907"/>
                  </a:lnTo>
                  <a:lnTo>
                    <a:pt x="35852" y="30657"/>
                  </a:lnTo>
                  <a:lnTo>
                    <a:pt x="19851" y="59625"/>
                  </a:lnTo>
                  <a:lnTo>
                    <a:pt x="13291" y="96024"/>
                  </a:lnTo>
                  <a:lnTo>
                    <a:pt x="17996" y="119644"/>
                  </a:lnTo>
                  <a:lnTo>
                    <a:pt x="29055" y="140670"/>
                  </a:lnTo>
                  <a:lnTo>
                    <a:pt x="45668" y="157814"/>
                  </a:lnTo>
                  <a:lnTo>
                    <a:pt x="80341" y="175030"/>
                  </a:lnTo>
                  <a:lnTo>
                    <a:pt x="141573" y="183569"/>
                  </a:lnTo>
                  <a:lnTo>
                    <a:pt x="168456" y="18486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9222964" y="1445525"/>
              <a:ext cx="179440" cy="204641"/>
            </a:xfrm>
            <a:custGeom>
              <a:avLst/>
              <a:gdLst/>
              <a:ahLst/>
              <a:cxnLst/>
              <a:rect l="0" t="0" r="0" b="0"/>
              <a:pathLst>
                <a:path w="179440" h="204641">
                  <a:moveTo>
                    <a:pt x="147398" y="17936"/>
                  </a:moveTo>
                  <a:lnTo>
                    <a:pt x="136220" y="6757"/>
                  </a:lnTo>
                  <a:lnTo>
                    <a:pt x="118254" y="1269"/>
                  </a:lnTo>
                  <a:lnTo>
                    <a:pt x="94671" y="0"/>
                  </a:lnTo>
                  <a:lnTo>
                    <a:pt x="33191" y="11790"/>
                  </a:lnTo>
                  <a:lnTo>
                    <a:pt x="14362" y="24563"/>
                  </a:lnTo>
                  <a:lnTo>
                    <a:pt x="6065" y="32882"/>
                  </a:lnTo>
                  <a:lnTo>
                    <a:pt x="2873" y="41938"/>
                  </a:lnTo>
                  <a:lnTo>
                    <a:pt x="5566" y="61359"/>
                  </a:lnTo>
                  <a:lnTo>
                    <a:pt x="10729" y="69111"/>
                  </a:lnTo>
                  <a:lnTo>
                    <a:pt x="25825" y="80845"/>
                  </a:lnTo>
                  <a:lnTo>
                    <a:pt x="84646" y="105342"/>
                  </a:lnTo>
                  <a:lnTo>
                    <a:pt x="145258" y="126297"/>
                  </a:lnTo>
                  <a:lnTo>
                    <a:pt x="165165" y="139796"/>
                  </a:lnTo>
                  <a:lnTo>
                    <a:pt x="177912" y="157494"/>
                  </a:lnTo>
                  <a:lnTo>
                    <a:pt x="179439" y="165956"/>
                  </a:lnTo>
                  <a:lnTo>
                    <a:pt x="178117" y="173938"/>
                  </a:lnTo>
                  <a:lnTo>
                    <a:pt x="174897" y="181599"/>
                  </a:lnTo>
                  <a:lnTo>
                    <a:pt x="161960" y="193230"/>
                  </a:lnTo>
                  <a:lnTo>
                    <a:pt x="153597" y="197970"/>
                  </a:lnTo>
                  <a:lnTo>
                    <a:pt x="113880" y="204640"/>
                  </a:lnTo>
                  <a:lnTo>
                    <a:pt x="57633" y="198488"/>
                  </a:lnTo>
                  <a:lnTo>
                    <a:pt x="17753" y="186008"/>
                  </a:lnTo>
                  <a:lnTo>
                    <a:pt x="0" y="17586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9475647" y="1547689"/>
              <a:ext cx="1" cy="115814"/>
            </a:xfrm>
            <a:custGeom>
              <a:avLst/>
              <a:gdLst/>
              <a:ahLst/>
              <a:cxnLst/>
              <a:rect l="0" t="0" r="0" b="0"/>
              <a:pathLst>
                <a:path w="1" h="115814">
                  <a:moveTo>
                    <a:pt x="0" y="0"/>
                  </a:moveTo>
                  <a:lnTo>
                    <a:pt x="0" y="54144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9496704" y="1442404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0"/>
                  </a:moveTo>
                  <a:lnTo>
                    <a:pt x="10528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9555884" y="1271774"/>
              <a:ext cx="267960" cy="413256"/>
            </a:xfrm>
            <a:custGeom>
              <a:avLst/>
              <a:gdLst/>
              <a:ahLst/>
              <a:cxnLst/>
              <a:rect l="0" t="0" r="0" b="0"/>
              <a:pathLst>
                <a:path w="267960" h="413256">
                  <a:moveTo>
                    <a:pt x="77690" y="349614"/>
                  </a:moveTo>
                  <a:lnTo>
                    <a:pt x="72101" y="287522"/>
                  </a:lnTo>
                  <a:lnTo>
                    <a:pt x="66945" y="278973"/>
                  </a:lnTo>
                  <a:lnTo>
                    <a:pt x="51858" y="266356"/>
                  </a:lnTo>
                  <a:lnTo>
                    <a:pt x="44091" y="264863"/>
                  </a:lnTo>
                  <a:lnTo>
                    <a:pt x="36574" y="266207"/>
                  </a:lnTo>
                  <a:lnTo>
                    <a:pt x="29222" y="269443"/>
                  </a:lnTo>
                  <a:lnTo>
                    <a:pt x="17934" y="282397"/>
                  </a:lnTo>
                  <a:lnTo>
                    <a:pt x="1155" y="319309"/>
                  </a:lnTo>
                  <a:lnTo>
                    <a:pt x="0" y="342774"/>
                  </a:lnTo>
                  <a:lnTo>
                    <a:pt x="8792" y="390377"/>
                  </a:lnTo>
                  <a:lnTo>
                    <a:pt x="14210" y="399016"/>
                  </a:lnTo>
                  <a:lnTo>
                    <a:pt x="29589" y="411735"/>
                  </a:lnTo>
                  <a:lnTo>
                    <a:pt x="38604" y="413255"/>
                  </a:lnTo>
                  <a:lnTo>
                    <a:pt x="57979" y="408705"/>
                  </a:lnTo>
                  <a:lnTo>
                    <a:pt x="75169" y="395764"/>
                  </a:lnTo>
                  <a:lnTo>
                    <a:pt x="89438" y="377144"/>
                  </a:lnTo>
                  <a:lnTo>
                    <a:pt x="108129" y="323943"/>
                  </a:lnTo>
                  <a:lnTo>
                    <a:pt x="119465" y="271428"/>
                  </a:lnTo>
                  <a:lnTo>
                    <a:pt x="127113" y="211414"/>
                  </a:lnTo>
                  <a:lnTo>
                    <a:pt x="129379" y="149179"/>
                  </a:lnTo>
                  <a:lnTo>
                    <a:pt x="126931" y="95644"/>
                  </a:lnTo>
                  <a:lnTo>
                    <a:pt x="121212" y="40524"/>
                  </a:lnTo>
                  <a:lnTo>
                    <a:pt x="114632" y="4178"/>
                  </a:lnTo>
                  <a:lnTo>
                    <a:pt x="111677" y="0"/>
                  </a:lnTo>
                  <a:lnTo>
                    <a:pt x="108536" y="725"/>
                  </a:lnTo>
                  <a:lnTo>
                    <a:pt x="105273" y="4717"/>
                  </a:lnTo>
                  <a:lnTo>
                    <a:pt x="95092" y="32693"/>
                  </a:lnTo>
                  <a:lnTo>
                    <a:pt x="88407" y="90134"/>
                  </a:lnTo>
                  <a:lnTo>
                    <a:pt x="80154" y="143941"/>
                  </a:lnTo>
                  <a:lnTo>
                    <a:pt x="83767" y="204612"/>
                  </a:lnTo>
                  <a:lnTo>
                    <a:pt x="92489" y="253098"/>
                  </a:lnTo>
                  <a:lnTo>
                    <a:pt x="98680" y="312309"/>
                  </a:lnTo>
                  <a:lnTo>
                    <a:pt x="103787" y="336543"/>
                  </a:lnTo>
                  <a:lnTo>
                    <a:pt x="107956" y="342070"/>
                  </a:lnTo>
                  <a:lnTo>
                    <a:pt x="113076" y="343415"/>
                  </a:lnTo>
                  <a:lnTo>
                    <a:pt x="118828" y="341972"/>
                  </a:lnTo>
                  <a:lnTo>
                    <a:pt x="123833" y="337500"/>
                  </a:lnTo>
                  <a:lnTo>
                    <a:pt x="138806" y="316779"/>
                  </a:lnTo>
                  <a:lnTo>
                    <a:pt x="174120" y="298111"/>
                  </a:lnTo>
                  <a:lnTo>
                    <a:pt x="235764" y="276015"/>
                  </a:lnTo>
                  <a:lnTo>
                    <a:pt x="246244" y="272472"/>
                  </a:lnTo>
                  <a:lnTo>
                    <a:pt x="261008" y="259177"/>
                  </a:lnTo>
                  <a:lnTo>
                    <a:pt x="266583" y="250718"/>
                  </a:lnTo>
                  <a:lnTo>
                    <a:pt x="267959" y="242739"/>
                  </a:lnTo>
                  <a:lnTo>
                    <a:pt x="266538" y="235080"/>
                  </a:lnTo>
                  <a:lnTo>
                    <a:pt x="263249" y="227635"/>
                  </a:lnTo>
                  <a:lnTo>
                    <a:pt x="250238" y="216242"/>
                  </a:lnTo>
                  <a:lnTo>
                    <a:pt x="241855" y="211567"/>
                  </a:lnTo>
                  <a:lnTo>
                    <a:pt x="223181" y="209491"/>
                  </a:lnTo>
                  <a:lnTo>
                    <a:pt x="204354" y="213638"/>
                  </a:lnTo>
                  <a:lnTo>
                    <a:pt x="188187" y="223279"/>
                  </a:lnTo>
                  <a:lnTo>
                    <a:pt x="176323" y="238483"/>
                  </a:lnTo>
                  <a:lnTo>
                    <a:pt x="171522" y="247451"/>
                  </a:lnTo>
                  <a:lnTo>
                    <a:pt x="164764" y="288018"/>
                  </a:lnTo>
                  <a:lnTo>
                    <a:pt x="169422" y="314049"/>
                  </a:lnTo>
                  <a:lnTo>
                    <a:pt x="185198" y="345316"/>
                  </a:lnTo>
                  <a:lnTo>
                    <a:pt x="200341" y="361742"/>
                  </a:lnTo>
                  <a:lnTo>
                    <a:pt x="232834" y="381803"/>
                  </a:lnTo>
                  <a:lnTo>
                    <a:pt x="267204" y="3917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9886259" y="1469863"/>
              <a:ext cx="135239" cy="204169"/>
            </a:xfrm>
            <a:custGeom>
              <a:avLst/>
              <a:gdLst/>
              <a:ahLst/>
              <a:cxnLst/>
              <a:rect l="0" t="0" r="0" b="0"/>
              <a:pathLst>
                <a:path w="135239" h="204169">
                  <a:moveTo>
                    <a:pt x="126342" y="14655"/>
                  </a:moveTo>
                  <a:lnTo>
                    <a:pt x="76790" y="0"/>
                  </a:lnTo>
                  <a:lnTo>
                    <a:pt x="43029" y="1084"/>
                  </a:lnTo>
                  <a:lnTo>
                    <a:pt x="10800" y="8814"/>
                  </a:lnTo>
                  <a:lnTo>
                    <a:pt x="4860" y="15440"/>
                  </a:lnTo>
                  <a:lnTo>
                    <a:pt x="2070" y="24537"/>
                  </a:lnTo>
                  <a:lnTo>
                    <a:pt x="1380" y="35281"/>
                  </a:lnTo>
                  <a:lnTo>
                    <a:pt x="4430" y="44783"/>
                  </a:lnTo>
                  <a:lnTo>
                    <a:pt x="17176" y="61580"/>
                  </a:lnTo>
                  <a:lnTo>
                    <a:pt x="49673" y="78601"/>
                  </a:lnTo>
                  <a:lnTo>
                    <a:pt x="101774" y="101642"/>
                  </a:lnTo>
                  <a:lnTo>
                    <a:pt x="132667" y="127504"/>
                  </a:lnTo>
                  <a:lnTo>
                    <a:pt x="135238" y="135511"/>
                  </a:lnTo>
                  <a:lnTo>
                    <a:pt x="131855" y="153766"/>
                  </a:lnTo>
                  <a:lnTo>
                    <a:pt x="116797" y="178186"/>
                  </a:lnTo>
                  <a:lnTo>
                    <a:pt x="97923" y="189890"/>
                  </a:lnTo>
                  <a:lnTo>
                    <a:pt x="73937" y="197822"/>
                  </a:lnTo>
                  <a:lnTo>
                    <a:pt x="26650" y="202914"/>
                  </a:lnTo>
                  <a:lnTo>
                    <a:pt x="0" y="2041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1" name="Freeform 130"/>
          <p:cNvSpPr/>
          <p:nvPr/>
        </p:nvSpPr>
        <p:spPr>
          <a:xfrm>
            <a:off x="2158342" y="1610860"/>
            <a:ext cx="1094964" cy="21058"/>
          </a:xfrm>
          <a:custGeom>
            <a:avLst/>
            <a:gdLst/>
            <a:ahLst/>
            <a:cxnLst/>
            <a:rect l="0" t="0" r="0" b="0"/>
            <a:pathLst>
              <a:path w="1094964" h="21058">
                <a:moveTo>
                  <a:pt x="1094963" y="0"/>
                </a:moveTo>
                <a:lnTo>
                  <a:pt x="1046032" y="0"/>
                </a:lnTo>
                <a:lnTo>
                  <a:pt x="986902" y="0"/>
                </a:lnTo>
                <a:lnTo>
                  <a:pt x="931332" y="1169"/>
                </a:lnTo>
                <a:lnTo>
                  <a:pt x="879107" y="8333"/>
                </a:lnTo>
                <a:lnTo>
                  <a:pt x="818748" y="10095"/>
                </a:lnTo>
                <a:lnTo>
                  <a:pt x="770316" y="10400"/>
                </a:lnTo>
                <a:lnTo>
                  <a:pt x="709955" y="10503"/>
                </a:lnTo>
                <a:lnTo>
                  <a:pt x="649852" y="10523"/>
                </a:lnTo>
                <a:lnTo>
                  <a:pt x="587590" y="10527"/>
                </a:lnTo>
                <a:lnTo>
                  <a:pt x="530231" y="11698"/>
                </a:lnTo>
                <a:lnTo>
                  <a:pt x="473841" y="18861"/>
                </a:lnTo>
                <a:lnTo>
                  <a:pt x="417642" y="20623"/>
                </a:lnTo>
                <a:lnTo>
                  <a:pt x="361480" y="20971"/>
                </a:lnTo>
                <a:lnTo>
                  <a:pt x="302207" y="21040"/>
                </a:lnTo>
                <a:lnTo>
                  <a:pt x="251759" y="21052"/>
                </a:lnTo>
                <a:lnTo>
                  <a:pt x="202887" y="21055"/>
                </a:lnTo>
                <a:lnTo>
                  <a:pt x="144451" y="21056"/>
                </a:lnTo>
                <a:lnTo>
                  <a:pt x="86678" y="21057"/>
                </a:lnTo>
                <a:lnTo>
                  <a:pt x="29513" y="21057"/>
                </a:lnTo>
                <a:lnTo>
                  <a:pt x="0" y="2105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Freeform 131"/>
          <p:cNvSpPr/>
          <p:nvPr/>
        </p:nvSpPr>
        <p:spPr>
          <a:xfrm>
            <a:off x="2926922" y="979150"/>
            <a:ext cx="1537161" cy="31498"/>
          </a:xfrm>
          <a:custGeom>
            <a:avLst/>
            <a:gdLst/>
            <a:ahLst/>
            <a:cxnLst/>
            <a:rect l="0" t="0" r="0" b="0"/>
            <a:pathLst>
              <a:path w="1537161" h="31498">
                <a:moveTo>
                  <a:pt x="1537160" y="0"/>
                </a:moveTo>
                <a:lnTo>
                  <a:pt x="1478544" y="0"/>
                </a:lnTo>
                <a:lnTo>
                  <a:pt x="1424370" y="0"/>
                </a:lnTo>
                <a:lnTo>
                  <a:pt x="1365489" y="0"/>
                </a:lnTo>
                <a:lnTo>
                  <a:pt x="1315109" y="0"/>
                </a:lnTo>
                <a:lnTo>
                  <a:pt x="1263137" y="0"/>
                </a:lnTo>
                <a:lnTo>
                  <a:pt x="1213813" y="0"/>
                </a:lnTo>
                <a:lnTo>
                  <a:pt x="1160814" y="5589"/>
                </a:lnTo>
                <a:lnTo>
                  <a:pt x="1106975" y="9553"/>
                </a:lnTo>
                <a:lnTo>
                  <a:pt x="1044347" y="10336"/>
                </a:lnTo>
                <a:lnTo>
                  <a:pt x="986569" y="10490"/>
                </a:lnTo>
                <a:lnTo>
                  <a:pt x="928927" y="17756"/>
                </a:lnTo>
                <a:lnTo>
                  <a:pt x="865548" y="20405"/>
                </a:lnTo>
                <a:lnTo>
                  <a:pt x="813210" y="26517"/>
                </a:lnTo>
                <a:lnTo>
                  <a:pt x="763087" y="30084"/>
                </a:lnTo>
                <a:lnTo>
                  <a:pt x="709371" y="31140"/>
                </a:lnTo>
                <a:lnTo>
                  <a:pt x="647224" y="31497"/>
                </a:lnTo>
                <a:lnTo>
                  <a:pt x="589887" y="28448"/>
                </a:lnTo>
                <a:lnTo>
                  <a:pt x="533501" y="22517"/>
                </a:lnTo>
                <a:lnTo>
                  <a:pt x="476133" y="21345"/>
                </a:lnTo>
                <a:lnTo>
                  <a:pt x="426776" y="21142"/>
                </a:lnTo>
                <a:lnTo>
                  <a:pt x="376276" y="21082"/>
                </a:lnTo>
                <a:lnTo>
                  <a:pt x="313579" y="21062"/>
                </a:lnTo>
                <a:lnTo>
                  <a:pt x="250804" y="21058"/>
                </a:lnTo>
                <a:lnTo>
                  <a:pt x="201954" y="21057"/>
                </a:lnTo>
                <a:lnTo>
                  <a:pt x="141451" y="21057"/>
                </a:lnTo>
                <a:lnTo>
                  <a:pt x="84439" y="21057"/>
                </a:lnTo>
                <a:lnTo>
                  <a:pt x="28118" y="21057"/>
                </a:lnTo>
                <a:lnTo>
                  <a:pt x="0" y="2105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368497" y="150387"/>
            <a:ext cx="2074115" cy="555023"/>
            <a:chOff x="368497" y="150387"/>
            <a:chExt cx="2074115" cy="555023"/>
          </a:xfrm>
        </p:grpSpPr>
        <p:sp>
          <p:nvSpPr>
            <p:cNvPr id="2" name="Freeform 1"/>
            <p:cNvSpPr/>
            <p:nvPr/>
          </p:nvSpPr>
          <p:spPr>
            <a:xfrm>
              <a:off x="379025" y="150387"/>
              <a:ext cx="336913" cy="555023"/>
            </a:xfrm>
            <a:custGeom>
              <a:avLst/>
              <a:gdLst/>
              <a:ahLst/>
              <a:cxnLst/>
              <a:rect l="0" t="0" r="0" b="0"/>
              <a:pathLst>
                <a:path w="336913" h="555023">
                  <a:moveTo>
                    <a:pt x="0" y="533965"/>
                  </a:moveTo>
                  <a:lnTo>
                    <a:pt x="14655" y="480937"/>
                  </a:lnTo>
                  <a:lnTo>
                    <a:pt x="28198" y="423491"/>
                  </a:lnTo>
                  <a:lnTo>
                    <a:pt x="42138" y="362751"/>
                  </a:lnTo>
                  <a:lnTo>
                    <a:pt x="55770" y="312049"/>
                  </a:lnTo>
                  <a:lnTo>
                    <a:pt x="71507" y="259982"/>
                  </a:lnTo>
                  <a:lnTo>
                    <a:pt x="87305" y="201164"/>
                  </a:lnTo>
                  <a:lnTo>
                    <a:pt x="101690" y="140110"/>
                  </a:lnTo>
                  <a:lnTo>
                    <a:pt x="115797" y="81776"/>
                  </a:lnTo>
                  <a:lnTo>
                    <a:pt x="134529" y="20695"/>
                  </a:lnTo>
                  <a:lnTo>
                    <a:pt x="145969" y="3248"/>
                  </a:lnTo>
                  <a:lnTo>
                    <a:pt x="153465" y="0"/>
                  </a:lnTo>
                  <a:lnTo>
                    <a:pt x="161971" y="173"/>
                  </a:lnTo>
                  <a:lnTo>
                    <a:pt x="171152" y="2629"/>
                  </a:lnTo>
                  <a:lnTo>
                    <a:pt x="178442" y="7775"/>
                  </a:lnTo>
                  <a:lnTo>
                    <a:pt x="189662" y="22852"/>
                  </a:lnTo>
                  <a:lnTo>
                    <a:pt x="210128" y="79674"/>
                  </a:lnTo>
                  <a:lnTo>
                    <a:pt x="228060" y="137185"/>
                  </a:lnTo>
                  <a:lnTo>
                    <a:pt x="238629" y="190623"/>
                  </a:lnTo>
                  <a:lnTo>
                    <a:pt x="249170" y="247400"/>
                  </a:lnTo>
                  <a:lnTo>
                    <a:pt x="263212" y="302924"/>
                  </a:lnTo>
                  <a:lnTo>
                    <a:pt x="277251" y="353017"/>
                  </a:lnTo>
                  <a:lnTo>
                    <a:pt x="291289" y="413517"/>
                  </a:lnTo>
                  <a:lnTo>
                    <a:pt x="301817" y="463312"/>
                  </a:lnTo>
                  <a:lnTo>
                    <a:pt x="315855" y="519532"/>
                  </a:lnTo>
                  <a:lnTo>
                    <a:pt x="322874" y="539249"/>
                  </a:lnTo>
                  <a:lnTo>
                    <a:pt x="336912" y="5550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68497" y="484310"/>
              <a:ext cx="221099" cy="10530"/>
            </a:xfrm>
            <a:custGeom>
              <a:avLst/>
              <a:gdLst/>
              <a:ahLst/>
              <a:cxnLst/>
              <a:rect l="0" t="0" r="0" b="0"/>
              <a:pathLst>
                <a:path w="221099" h="10530">
                  <a:moveTo>
                    <a:pt x="221098" y="0"/>
                  </a:moveTo>
                  <a:lnTo>
                    <a:pt x="166954" y="0"/>
                  </a:lnTo>
                  <a:lnTo>
                    <a:pt x="112007" y="0"/>
                  </a:lnTo>
                  <a:lnTo>
                    <a:pt x="57263" y="117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51986" y="200041"/>
              <a:ext cx="16595" cy="473783"/>
            </a:xfrm>
            <a:custGeom>
              <a:avLst/>
              <a:gdLst/>
              <a:ahLst/>
              <a:cxnLst/>
              <a:rect l="0" t="0" r="0" b="0"/>
              <a:pathLst>
                <a:path w="16595" h="473783">
                  <a:moveTo>
                    <a:pt x="6065" y="0"/>
                  </a:moveTo>
                  <a:lnTo>
                    <a:pt x="2946" y="42692"/>
                  </a:lnTo>
                  <a:lnTo>
                    <a:pt x="0" y="66937"/>
                  </a:lnTo>
                  <a:lnTo>
                    <a:pt x="3748" y="117709"/>
                  </a:lnTo>
                  <a:lnTo>
                    <a:pt x="5379" y="166938"/>
                  </a:lnTo>
                  <a:lnTo>
                    <a:pt x="5760" y="209115"/>
                  </a:lnTo>
                  <a:lnTo>
                    <a:pt x="5930" y="252037"/>
                  </a:lnTo>
                  <a:lnTo>
                    <a:pt x="9145" y="309424"/>
                  </a:lnTo>
                  <a:lnTo>
                    <a:pt x="14387" y="359183"/>
                  </a:lnTo>
                  <a:lnTo>
                    <a:pt x="15940" y="407852"/>
                  </a:lnTo>
                  <a:lnTo>
                    <a:pt x="16400" y="445669"/>
                  </a:lnTo>
                  <a:lnTo>
                    <a:pt x="16594" y="4737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79150" y="210569"/>
              <a:ext cx="42115" cy="452727"/>
            </a:xfrm>
            <a:custGeom>
              <a:avLst/>
              <a:gdLst/>
              <a:ahLst/>
              <a:cxnLst/>
              <a:rect l="0" t="0" r="0" b="0"/>
              <a:pathLst>
                <a:path w="42115" h="452727">
                  <a:moveTo>
                    <a:pt x="0" y="0"/>
                  </a:moveTo>
                  <a:lnTo>
                    <a:pt x="14654" y="43963"/>
                  </a:lnTo>
                  <a:lnTo>
                    <a:pt x="15092" y="63993"/>
                  </a:lnTo>
                  <a:lnTo>
                    <a:pt x="13726" y="84594"/>
                  </a:lnTo>
                  <a:lnTo>
                    <a:pt x="19262" y="138893"/>
                  </a:lnTo>
                  <a:lnTo>
                    <a:pt x="20525" y="200641"/>
                  </a:lnTo>
                  <a:lnTo>
                    <a:pt x="20899" y="263390"/>
                  </a:lnTo>
                  <a:lnTo>
                    <a:pt x="24130" y="326436"/>
                  </a:lnTo>
                  <a:lnTo>
                    <a:pt x="29376" y="383331"/>
                  </a:lnTo>
                  <a:lnTo>
                    <a:pt x="34050" y="423586"/>
                  </a:lnTo>
                  <a:lnTo>
                    <a:pt x="42114" y="4527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884393" y="357968"/>
              <a:ext cx="178986" cy="31587"/>
            </a:xfrm>
            <a:custGeom>
              <a:avLst/>
              <a:gdLst/>
              <a:ahLst/>
              <a:cxnLst/>
              <a:rect l="0" t="0" r="0" b="0"/>
              <a:pathLst>
                <a:path w="178986" h="31587">
                  <a:moveTo>
                    <a:pt x="178985" y="0"/>
                  </a:moveTo>
                  <a:lnTo>
                    <a:pt x="120368" y="9065"/>
                  </a:lnTo>
                  <a:lnTo>
                    <a:pt x="60652" y="2178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109826" y="418140"/>
              <a:ext cx="174651" cy="210690"/>
            </a:xfrm>
            <a:custGeom>
              <a:avLst/>
              <a:gdLst/>
              <a:ahLst/>
              <a:cxnLst/>
              <a:rect l="0" t="0" r="0" b="0"/>
              <a:pathLst>
                <a:path w="174651" h="210690">
                  <a:moveTo>
                    <a:pt x="6194" y="97756"/>
                  </a:moveTo>
                  <a:lnTo>
                    <a:pt x="48886" y="100875"/>
                  </a:lnTo>
                  <a:lnTo>
                    <a:pt x="59222" y="103345"/>
                  </a:lnTo>
                  <a:lnTo>
                    <a:pt x="80065" y="99850"/>
                  </a:lnTo>
                  <a:lnTo>
                    <a:pt x="108410" y="84728"/>
                  </a:lnTo>
                  <a:lnTo>
                    <a:pt x="116452" y="78542"/>
                  </a:lnTo>
                  <a:lnTo>
                    <a:pt x="125388" y="59191"/>
                  </a:lnTo>
                  <a:lnTo>
                    <a:pt x="127771" y="47479"/>
                  </a:lnTo>
                  <a:lnTo>
                    <a:pt x="127020" y="37332"/>
                  </a:lnTo>
                  <a:lnTo>
                    <a:pt x="119946" y="19818"/>
                  </a:lnTo>
                  <a:lnTo>
                    <a:pt x="105883" y="7355"/>
                  </a:lnTo>
                  <a:lnTo>
                    <a:pt x="97220" y="2394"/>
                  </a:lnTo>
                  <a:lnTo>
                    <a:pt x="78236" y="0"/>
                  </a:lnTo>
                  <a:lnTo>
                    <a:pt x="37452" y="7996"/>
                  </a:lnTo>
                  <a:lnTo>
                    <a:pt x="19697" y="20428"/>
                  </a:lnTo>
                  <a:lnTo>
                    <a:pt x="11686" y="28657"/>
                  </a:lnTo>
                  <a:lnTo>
                    <a:pt x="2786" y="50277"/>
                  </a:lnTo>
                  <a:lnTo>
                    <a:pt x="0" y="74315"/>
                  </a:lnTo>
                  <a:lnTo>
                    <a:pt x="2661" y="96696"/>
                  </a:lnTo>
                  <a:lnTo>
                    <a:pt x="22307" y="139661"/>
                  </a:lnTo>
                  <a:lnTo>
                    <a:pt x="43074" y="170223"/>
                  </a:lnTo>
                  <a:lnTo>
                    <a:pt x="70934" y="193447"/>
                  </a:lnTo>
                  <a:lnTo>
                    <a:pt x="91119" y="203846"/>
                  </a:lnTo>
                  <a:lnTo>
                    <a:pt x="127804" y="210689"/>
                  </a:lnTo>
                  <a:lnTo>
                    <a:pt x="174650" y="203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337119" y="400082"/>
              <a:ext cx="126343" cy="213105"/>
            </a:xfrm>
            <a:custGeom>
              <a:avLst/>
              <a:gdLst/>
              <a:ahLst/>
              <a:cxnLst/>
              <a:rect l="0" t="0" r="0" b="0"/>
              <a:pathLst>
                <a:path w="126343" h="213105">
                  <a:moveTo>
                    <a:pt x="0" y="115814"/>
                  </a:moveTo>
                  <a:lnTo>
                    <a:pt x="15641" y="133795"/>
                  </a:lnTo>
                  <a:lnTo>
                    <a:pt x="45673" y="190168"/>
                  </a:lnTo>
                  <a:lnTo>
                    <a:pt x="56296" y="213104"/>
                  </a:lnTo>
                  <a:lnTo>
                    <a:pt x="55046" y="203118"/>
                  </a:lnTo>
                  <a:lnTo>
                    <a:pt x="38199" y="141156"/>
                  </a:lnTo>
                  <a:lnTo>
                    <a:pt x="26826" y="87198"/>
                  </a:lnTo>
                  <a:lnTo>
                    <a:pt x="28690" y="59422"/>
                  </a:lnTo>
                  <a:lnTo>
                    <a:pt x="36538" y="37718"/>
                  </a:lnTo>
                  <a:lnTo>
                    <a:pt x="41906" y="28655"/>
                  </a:lnTo>
                  <a:lnTo>
                    <a:pt x="57229" y="15465"/>
                  </a:lnTo>
                  <a:lnTo>
                    <a:pt x="76908" y="6874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579274" y="526424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3120" y="57264"/>
                  </a:lnTo>
                  <a:lnTo>
                    <a:pt x="11453" y="97296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571180" y="410515"/>
              <a:ext cx="166023" cy="210667"/>
            </a:xfrm>
            <a:custGeom>
              <a:avLst/>
              <a:gdLst/>
              <a:ahLst/>
              <a:cxnLst/>
              <a:rect l="0" t="0" r="0" b="0"/>
              <a:pathLst>
                <a:path w="166023" h="210667">
                  <a:moveTo>
                    <a:pt x="18623" y="210666"/>
                  </a:moveTo>
                  <a:lnTo>
                    <a:pt x="3969" y="149936"/>
                  </a:lnTo>
                  <a:lnTo>
                    <a:pt x="0" y="90179"/>
                  </a:lnTo>
                  <a:lnTo>
                    <a:pt x="7516" y="54473"/>
                  </a:lnTo>
                  <a:lnTo>
                    <a:pt x="30423" y="14087"/>
                  </a:lnTo>
                  <a:lnTo>
                    <a:pt x="37018" y="5914"/>
                  </a:lnTo>
                  <a:lnTo>
                    <a:pt x="44924" y="1635"/>
                  </a:lnTo>
                  <a:lnTo>
                    <a:pt x="63068" y="0"/>
                  </a:lnTo>
                  <a:lnTo>
                    <a:pt x="71649" y="3541"/>
                  </a:lnTo>
                  <a:lnTo>
                    <a:pt x="109458" y="38461"/>
                  </a:lnTo>
                  <a:lnTo>
                    <a:pt x="136695" y="76304"/>
                  </a:lnTo>
                  <a:lnTo>
                    <a:pt x="158376" y="135679"/>
                  </a:lnTo>
                  <a:lnTo>
                    <a:pt x="165015" y="188414"/>
                  </a:lnTo>
                  <a:lnTo>
                    <a:pt x="166022" y="20013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793918" y="408790"/>
              <a:ext cx="206497" cy="212392"/>
            </a:xfrm>
            <a:custGeom>
              <a:avLst/>
              <a:gdLst/>
              <a:ahLst/>
              <a:cxnLst/>
              <a:rect l="0" t="0" r="0" b="0"/>
              <a:pathLst>
                <a:path w="206497" h="212392">
                  <a:moveTo>
                    <a:pt x="132797" y="86049"/>
                  </a:moveTo>
                  <a:lnTo>
                    <a:pt x="138386" y="69281"/>
                  </a:lnTo>
                  <a:lnTo>
                    <a:pt x="138010" y="51691"/>
                  </a:lnTo>
                  <a:lnTo>
                    <a:pt x="132774" y="33344"/>
                  </a:lnTo>
                  <a:lnTo>
                    <a:pt x="122648" y="17391"/>
                  </a:lnTo>
                  <a:lnTo>
                    <a:pt x="104109" y="5621"/>
                  </a:lnTo>
                  <a:lnTo>
                    <a:pt x="92615" y="845"/>
                  </a:lnTo>
                  <a:lnTo>
                    <a:pt x="81442" y="0"/>
                  </a:lnTo>
                  <a:lnTo>
                    <a:pt x="59670" y="5301"/>
                  </a:lnTo>
                  <a:lnTo>
                    <a:pt x="41414" y="18576"/>
                  </a:lnTo>
                  <a:lnTo>
                    <a:pt x="17983" y="48899"/>
                  </a:lnTo>
                  <a:lnTo>
                    <a:pt x="5729" y="74217"/>
                  </a:lnTo>
                  <a:lnTo>
                    <a:pt x="0" y="115948"/>
                  </a:lnTo>
                  <a:lnTo>
                    <a:pt x="6362" y="162498"/>
                  </a:lnTo>
                  <a:lnTo>
                    <a:pt x="16552" y="187877"/>
                  </a:lnTo>
                  <a:lnTo>
                    <a:pt x="24885" y="194878"/>
                  </a:lnTo>
                  <a:lnTo>
                    <a:pt x="35119" y="198376"/>
                  </a:lnTo>
                  <a:lnTo>
                    <a:pt x="46621" y="199538"/>
                  </a:lnTo>
                  <a:lnTo>
                    <a:pt x="56629" y="196803"/>
                  </a:lnTo>
                  <a:lnTo>
                    <a:pt x="73988" y="184406"/>
                  </a:lnTo>
                  <a:lnTo>
                    <a:pt x="91325" y="157696"/>
                  </a:lnTo>
                  <a:lnTo>
                    <a:pt x="114997" y="96397"/>
                  </a:lnTo>
                  <a:lnTo>
                    <a:pt x="116251" y="94118"/>
                  </a:lnTo>
                  <a:lnTo>
                    <a:pt x="114766" y="112096"/>
                  </a:lnTo>
                  <a:lnTo>
                    <a:pt x="121865" y="140170"/>
                  </a:lnTo>
                  <a:lnTo>
                    <a:pt x="144632" y="177978"/>
                  </a:lnTo>
                  <a:lnTo>
                    <a:pt x="159114" y="192417"/>
                  </a:lnTo>
                  <a:lnTo>
                    <a:pt x="190768" y="208099"/>
                  </a:lnTo>
                  <a:lnTo>
                    <a:pt x="206496" y="2123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095228" y="178984"/>
              <a:ext cx="21000" cy="400084"/>
            </a:xfrm>
            <a:custGeom>
              <a:avLst/>
              <a:gdLst/>
              <a:ahLst/>
              <a:cxnLst/>
              <a:rect l="0" t="0" r="0" b="0"/>
              <a:pathLst>
                <a:path w="21000" h="400084">
                  <a:moveTo>
                    <a:pt x="10471" y="0"/>
                  </a:moveTo>
                  <a:lnTo>
                    <a:pt x="2138" y="48931"/>
                  </a:lnTo>
                  <a:lnTo>
                    <a:pt x="376" y="108061"/>
                  </a:lnTo>
                  <a:lnTo>
                    <a:pt x="71" y="167459"/>
                  </a:lnTo>
                  <a:lnTo>
                    <a:pt x="0" y="210127"/>
                  </a:lnTo>
                  <a:lnTo>
                    <a:pt x="3079" y="270490"/>
                  </a:lnTo>
                  <a:lnTo>
                    <a:pt x="8281" y="322301"/>
                  </a:lnTo>
                  <a:lnTo>
                    <a:pt x="17418" y="384121"/>
                  </a:lnTo>
                  <a:lnTo>
                    <a:pt x="20999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968829" y="305326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30896" y="9065"/>
                  </a:lnTo>
                  <a:lnTo>
                    <a:pt x="69486" y="17475"/>
                  </a:lnTo>
                  <a:lnTo>
                    <a:pt x="20441" y="2034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194267" y="365215"/>
              <a:ext cx="248345" cy="243436"/>
            </a:xfrm>
            <a:custGeom>
              <a:avLst/>
              <a:gdLst/>
              <a:ahLst/>
              <a:cxnLst/>
              <a:rect l="0" t="0" r="0" b="0"/>
              <a:pathLst>
                <a:path w="248345" h="243436">
                  <a:moveTo>
                    <a:pt x="69359" y="98038"/>
                  </a:moveTo>
                  <a:lnTo>
                    <a:pt x="127976" y="98038"/>
                  </a:lnTo>
                  <a:lnTo>
                    <a:pt x="162767" y="92449"/>
                  </a:lnTo>
                  <a:lnTo>
                    <a:pt x="170235" y="86123"/>
                  </a:lnTo>
                  <a:lnTo>
                    <a:pt x="178534" y="66617"/>
                  </a:lnTo>
                  <a:lnTo>
                    <a:pt x="178407" y="57203"/>
                  </a:lnTo>
                  <a:lnTo>
                    <a:pt x="172027" y="40505"/>
                  </a:lnTo>
                  <a:lnTo>
                    <a:pt x="149693" y="17950"/>
                  </a:lnTo>
                  <a:lnTo>
                    <a:pt x="120848" y="2039"/>
                  </a:lnTo>
                  <a:lnTo>
                    <a:pt x="100432" y="0"/>
                  </a:lnTo>
                  <a:lnTo>
                    <a:pt x="79660" y="4163"/>
                  </a:lnTo>
                  <a:lnTo>
                    <a:pt x="49405" y="19661"/>
                  </a:lnTo>
                  <a:lnTo>
                    <a:pt x="25102" y="40240"/>
                  </a:lnTo>
                  <a:lnTo>
                    <a:pt x="10305" y="58312"/>
                  </a:lnTo>
                  <a:lnTo>
                    <a:pt x="2169" y="81162"/>
                  </a:lnTo>
                  <a:lnTo>
                    <a:pt x="0" y="93807"/>
                  </a:lnTo>
                  <a:lnTo>
                    <a:pt x="3828" y="117215"/>
                  </a:lnTo>
                  <a:lnTo>
                    <a:pt x="30158" y="178982"/>
                  </a:lnTo>
                  <a:lnTo>
                    <a:pt x="52285" y="202350"/>
                  </a:lnTo>
                  <a:lnTo>
                    <a:pt x="96792" y="231207"/>
                  </a:lnTo>
                  <a:lnTo>
                    <a:pt x="136889" y="241221"/>
                  </a:lnTo>
                  <a:lnTo>
                    <a:pt x="198426" y="243435"/>
                  </a:lnTo>
                  <a:lnTo>
                    <a:pt x="248344" y="2349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115813" y="136870"/>
            <a:ext cx="6010193" cy="673825"/>
            <a:chOff x="115813" y="136870"/>
            <a:chExt cx="6010193" cy="673825"/>
          </a:xfrm>
        </p:grpSpPr>
        <p:sp>
          <p:nvSpPr>
            <p:cNvPr id="16" name="Freeform 15"/>
            <p:cNvSpPr/>
            <p:nvPr/>
          </p:nvSpPr>
          <p:spPr>
            <a:xfrm>
              <a:off x="2921766" y="231626"/>
              <a:ext cx="215727" cy="382541"/>
            </a:xfrm>
            <a:custGeom>
              <a:avLst/>
              <a:gdLst/>
              <a:ahLst/>
              <a:cxnLst/>
              <a:rect l="0" t="0" r="0" b="0"/>
              <a:pathLst>
                <a:path w="215727" h="382541">
                  <a:moveTo>
                    <a:pt x="26213" y="0"/>
                  </a:moveTo>
                  <a:lnTo>
                    <a:pt x="17880" y="37478"/>
                  </a:lnTo>
                  <a:lnTo>
                    <a:pt x="16118" y="94491"/>
                  </a:lnTo>
                  <a:lnTo>
                    <a:pt x="15813" y="144851"/>
                  </a:lnTo>
                  <a:lnTo>
                    <a:pt x="8474" y="199798"/>
                  </a:lnTo>
                  <a:lnTo>
                    <a:pt x="6139" y="247673"/>
                  </a:lnTo>
                  <a:lnTo>
                    <a:pt x="4278" y="297733"/>
                  </a:lnTo>
                  <a:lnTo>
                    <a:pt x="0" y="354043"/>
                  </a:lnTo>
                  <a:lnTo>
                    <a:pt x="1718" y="365880"/>
                  </a:lnTo>
                  <a:lnTo>
                    <a:pt x="7544" y="373772"/>
                  </a:lnTo>
                  <a:lnTo>
                    <a:pt x="16106" y="379033"/>
                  </a:lnTo>
                  <a:lnTo>
                    <a:pt x="26494" y="382540"/>
                  </a:lnTo>
                  <a:lnTo>
                    <a:pt x="47395" y="380198"/>
                  </a:lnTo>
                  <a:lnTo>
                    <a:pt x="108334" y="361633"/>
                  </a:lnTo>
                  <a:lnTo>
                    <a:pt x="166480" y="350591"/>
                  </a:lnTo>
                  <a:lnTo>
                    <a:pt x="215726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969036" y="368497"/>
              <a:ext cx="136871" cy="31586"/>
            </a:xfrm>
            <a:custGeom>
              <a:avLst/>
              <a:gdLst/>
              <a:ahLst/>
              <a:cxnLst/>
              <a:rect l="0" t="0" r="0" b="0"/>
              <a:pathLst>
                <a:path w="136871" h="31586">
                  <a:moveTo>
                    <a:pt x="136870" y="0"/>
                  </a:moveTo>
                  <a:lnTo>
                    <a:pt x="118890" y="15641"/>
                  </a:lnTo>
                  <a:lnTo>
                    <a:pt x="101973" y="23719"/>
                  </a:lnTo>
                  <a:lnTo>
                    <a:pt x="40753" y="3055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011150" y="136870"/>
              <a:ext cx="126343" cy="63172"/>
            </a:xfrm>
            <a:custGeom>
              <a:avLst/>
              <a:gdLst/>
              <a:ahLst/>
              <a:cxnLst/>
              <a:rect l="0" t="0" r="0" b="0"/>
              <a:pathLst>
                <a:path w="126343" h="63172">
                  <a:moveTo>
                    <a:pt x="126342" y="0"/>
                  </a:moveTo>
                  <a:lnTo>
                    <a:pt x="72467" y="25194"/>
                  </a:lnTo>
                  <a:lnTo>
                    <a:pt x="9286" y="57687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253305" y="389554"/>
              <a:ext cx="115815" cy="157928"/>
            </a:xfrm>
            <a:custGeom>
              <a:avLst/>
              <a:gdLst/>
              <a:ahLst/>
              <a:cxnLst/>
              <a:rect l="0" t="0" r="0" b="0"/>
              <a:pathLst>
                <a:path w="115815" h="157928">
                  <a:moveTo>
                    <a:pt x="115814" y="0"/>
                  </a:moveTo>
                  <a:lnTo>
                    <a:pt x="100173" y="17981"/>
                  </a:lnTo>
                  <a:lnTo>
                    <a:pt x="68971" y="74354"/>
                  </a:lnTo>
                  <a:lnTo>
                    <a:pt x="34035" y="134588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232249" y="379025"/>
              <a:ext cx="126343" cy="168457"/>
            </a:xfrm>
            <a:custGeom>
              <a:avLst/>
              <a:gdLst/>
              <a:ahLst/>
              <a:cxnLst/>
              <a:rect l="0" t="0" r="0" b="0"/>
              <a:pathLst>
                <a:path w="126343" h="168457">
                  <a:moveTo>
                    <a:pt x="0" y="0"/>
                  </a:moveTo>
                  <a:lnTo>
                    <a:pt x="5589" y="16768"/>
                  </a:lnTo>
                  <a:lnTo>
                    <a:pt x="48468" y="74248"/>
                  </a:lnTo>
                  <a:lnTo>
                    <a:pt x="100253" y="136919"/>
                  </a:lnTo>
                  <a:lnTo>
                    <a:pt x="126342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553542" y="231626"/>
              <a:ext cx="15619" cy="326385"/>
            </a:xfrm>
            <a:custGeom>
              <a:avLst/>
              <a:gdLst/>
              <a:ahLst/>
              <a:cxnLst/>
              <a:rect l="0" t="0" r="0" b="0"/>
              <a:pathLst>
                <a:path w="15619" h="326385">
                  <a:moveTo>
                    <a:pt x="15618" y="0"/>
                  </a:moveTo>
                  <a:lnTo>
                    <a:pt x="4166" y="57264"/>
                  </a:lnTo>
                  <a:lnTo>
                    <a:pt x="0" y="87452"/>
                  </a:lnTo>
                  <a:lnTo>
                    <a:pt x="3738" y="141667"/>
                  </a:lnTo>
                  <a:lnTo>
                    <a:pt x="4689" y="194054"/>
                  </a:lnTo>
                  <a:lnTo>
                    <a:pt x="4971" y="247791"/>
                  </a:lnTo>
                  <a:lnTo>
                    <a:pt x="5055" y="290229"/>
                  </a:lnTo>
                  <a:lnTo>
                    <a:pt x="5090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453347" y="326383"/>
              <a:ext cx="200042" cy="21058"/>
            </a:xfrm>
            <a:custGeom>
              <a:avLst/>
              <a:gdLst/>
              <a:ahLst/>
              <a:cxnLst/>
              <a:rect l="0" t="0" r="0" b="0"/>
              <a:pathLst>
                <a:path w="200042" h="21058">
                  <a:moveTo>
                    <a:pt x="200041" y="0"/>
                  </a:moveTo>
                  <a:lnTo>
                    <a:pt x="143827" y="16788"/>
                  </a:lnTo>
                  <a:lnTo>
                    <a:pt x="82136" y="20214"/>
                  </a:lnTo>
                  <a:lnTo>
                    <a:pt x="37204" y="2080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667513" y="393535"/>
              <a:ext cx="174808" cy="182524"/>
            </a:xfrm>
            <a:custGeom>
              <a:avLst/>
              <a:gdLst/>
              <a:ahLst/>
              <a:cxnLst/>
              <a:rect l="0" t="0" r="0" b="0"/>
              <a:pathLst>
                <a:path w="174808" h="182524">
                  <a:moveTo>
                    <a:pt x="17461" y="69718"/>
                  </a:moveTo>
                  <a:lnTo>
                    <a:pt x="54939" y="78052"/>
                  </a:lnTo>
                  <a:lnTo>
                    <a:pt x="106362" y="79813"/>
                  </a:lnTo>
                  <a:lnTo>
                    <a:pt x="147658" y="74529"/>
                  </a:lnTo>
                  <a:lnTo>
                    <a:pt x="158071" y="69416"/>
                  </a:lnTo>
                  <a:lnTo>
                    <a:pt x="172761" y="54376"/>
                  </a:lnTo>
                  <a:lnTo>
                    <a:pt x="174807" y="46622"/>
                  </a:lnTo>
                  <a:lnTo>
                    <a:pt x="173831" y="39113"/>
                  </a:lnTo>
                  <a:lnTo>
                    <a:pt x="170840" y="31767"/>
                  </a:lnTo>
                  <a:lnTo>
                    <a:pt x="149864" y="10251"/>
                  </a:lnTo>
                  <a:lnTo>
                    <a:pt x="128170" y="2344"/>
                  </a:lnTo>
                  <a:lnTo>
                    <a:pt x="101760" y="0"/>
                  </a:lnTo>
                  <a:lnTo>
                    <a:pt x="56346" y="6427"/>
                  </a:lnTo>
                  <a:lnTo>
                    <a:pt x="31234" y="16632"/>
                  </a:lnTo>
                  <a:lnTo>
                    <a:pt x="14613" y="32087"/>
                  </a:lnTo>
                  <a:lnTo>
                    <a:pt x="8543" y="41121"/>
                  </a:lnTo>
                  <a:lnTo>
                    <a:pt x="0" y="76193"/>
                  </a:lnTo>
                  <a:lnTo>
                    <a:pt x="4241" y="99502"/>
                  </a:lnTo>
                  <a:lnTo>
                    <a:pt x="19783" y="129236"/>
                  </a:lnTo>
                  <a:lnTo>
                    <a:pt x="42325" y="152864"/>
                  </a:lnTo>
                  <a:lnTo>
                    <a:pt x="71231" y="171563"/>
                  </a:lnTo>
                  <a:lnTo>
                    <a:pt x="92831" y="179324"/>
                  </a:lnTo>
                  <a:lnTo>
                    <a:pt x="128960" y="182523"/>
                  </a:lnTo>
                  <a:lnTo>
                    <a:pt x="164860" y="1750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916601" y="431668"/>
              <a:ext cx="126343" cy="175002"/>
            </a:xfrm>
            <a:custGeom>
              <a:avLst/>
              <a:gdLst/>
              <a:ahLst/>
              <a:cxnLst/>
              <a:rect l="0" t="0" r="0" b="0"/>
              <a:pathLst>
                <a:path w="126343" h="175002">
                  <a:moveTo>
                    <a:pt x="0" y="31585"/>
                  </a:moveTo>
                  <a:lnTo>
                    <a:pt x="19128" y="86630"/>
                  </a:lnTo>
                  <a:lnTo>
                    <a:pt x="49803" y="146098"/>
                  </a:lnTo>
                  <a:lnTo>
                    <a:pt x="70388" y="173010"/>
                  </a:lnTo>
                  <a:lnTo>
                    <a:pt x="73832" y="175001"/>
                  </a:lnTo>
                  <a:lnTo>
                    <a:pt x="74957" y="172819"/>
                  </a:lnTo>
                  <a:lnTo>
                    <a:pt x="74538" y="167855"/>
                  </a:lnTo>
                  <a:lnTo>
                    <a:pt x="46237" y="104634"/>
                  </a:lnTo>
                  <a:lnTo>
                    <a:pt x="28157" y="52557"/>
                  </a:lnTo>
                  <a:lnTo>
                    <a:pt x="30451" y="31547"/>
                  </a:lnTo>
                  <a:lnTo>
                    <a:pt x="34339" y="21031"/>
                  </a:lnTo>
                  <a:lnTo>
                    <a:pt x="41610" y="14021"/>
                  </a:lnTo>
                  <a:lnTo>
                    <a:pt x="62167" y="6231"/>
                  </a:lnTo>
                  <a:lnTo>
                    <a:pt x="114656" y="821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169285" y="484310"/>
              <a:ext cx="10529" cy="136872"/>
            </a:xfrm>
            <a:custGeom>
              <a:avLst/>
              <a:gdLst/>
              <a:ahLst/>
              <a:cxnLst/>
              <a:rect l="0" t="0" r="0" b="0"/>
              <a:pathLst>
                <a:path w="10529" h="136872">
                  <a:moveTo>
                    <a:pt x="0" y="0"/>
                  </a:moveTo>
                  <a:lnTo>
                    <a:pt x="0" y="58617"/>
                  </a:lnTo>
                  <a:lnTo>
                    <a:pt x="8333" y="112095"/>
                  </a:lnTo>
                  <a:lnTo>
                    <a:pt x="10528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179813" y="35796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291813" y="478721"/>
              <a:ext cx="122698" cy="151139"/>
            </a:xfrm>
            <a:custGeom>
              <a:avLst/>
              <a:gdLst/>
              <a:ahLst/>
              <a:cxnLst/>
              <a:rect l="0" t="0" r="0" b="0"/>
              <a:pathLst>
                <a:path w="122698" h="151139">
                  <a:moveTo>
                    <a:pt x="77513" y="5589"/>
                  </a:moveTo>
                  <a:lnTo>
                    <a:pt x="60746" y="0"/>
                  </a:lnTo>
                  <a:lnTo>
                    <a:pt x="43154" y="3495"/>
                  </a:lnTo>
                  <a:lnTo>
                    <a:pt x="33550" y="7703"/>
                  </a:lnTo>
                  <a:lnTo>
                    <a:pt x="19760" y="21737"/>
                  </a:lnTo>
                  <a:lnTo>
                    <a:pt x="1374" y="59342"/>
                  </a:lnTo>
                  <a:lnTo>
                    <a:pt x="0" y="82902"/>
                  </a:lnTo>
                  <a:lnTo>
                    <a:pt x="4458" y="106631"/>
                  </a:lnTo>
                  <a:lnTo>
                    <a:pt x="14239" y="124976"/>
                  </a:lnTo>
                  <a:lnTo>
                    <a:pt x="44077" y="148458"/>
                  </a:lnTo>
                  <a:lnTo>
                    <a:pt x="55223" y="151138"/>
                  </a:lnTo>
                  <a:lnTo>
                    <a:pt x="76965" y="147877"/>
                  </a:lnTo>
                  <a:lnTo>
                    <a:pt x="103347" y="132886"/>
                  </a:lnTo>
                  <a:lnTo>
                    <a:pt x="115511" y="117148"/>
                  </a:lnTo>
                  <a:lnTo>
                    <a:pt x="120392" y="108038"/>
                  </a:lnTo>
                  <a:lnTo>
                    <a:pt x="122697" y="85437"/>
                  </a:lnTo>
                  <a:lnTo>
                    <a:pt x="118651" y="60964"/>
                  </a:lnTo>
                  <a:lnTo>
                    <a:pt x="98570" y="5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453554" y="421139"/>
              <a:ext cx="178985" cy="216421"/>
            </a:xfrm>
            <a:custGeom>
              <a:avLst/>
              <a:gdLst/>
              <a:ahLst/>
              <a:cxnLst/>
              <a:rect l="0" t="0" r="0" b="0"/>
              <a:pathLst>
                <a:path w="178985" h="216421">
                  <a:moveTo>
                    <a:pt x="0" y="94757"/>
                  </a:moveTo>
                  <a:lnTo>
                    <a:pt x="38373" y="147784"/>
                  </a:lnTo>
                  <a:lnTo>
                    <a:pt x="65336" y="205306"/>
                  </a:lnTo>
                  <a:lnTo>
                    <a:pt x="71633" y="214080"/>
                  </a:lnTo>
                  <a:lnTo>
                    <a:pt x="72322" y="216420"/>
                  </a:lnTo>
                  <a:lnTo>
                    <a:pt x="63729" y="209661"/>
                  </a:lnTo>
                  <a:lnTo>
                    <a:pt x="31197" y="163831"/>
                  </a:lnTo>
                  <a:lnTo>
                    <a:pt x="19714" y="138324"/>
                  </a:lnTo>
                  <a:lnTo>
                    <a:pt x="14420" y="98827"/>
                  </a:lnTo>
                  <a:lnTo>
                    <a:pt x="17328" y="75509"/>
                  </a:lnTo>
                  <a:lnTo>
                    <a:pt x="25639" y="56566"/>
                  </a:lnTo>
                  <a:lnTo>
                    <a:pt x="38301" y="40349"/>
                  </a:lnTo>
                  <a:lnTo>
                    <a:pt x="65161" y="19234"/>
                  </a:lnTo>
                  <a:lnTo>
                    <a:pt x="96516" y="6219"/>
                  </a:lnTo>
                  <a:lnTo>
                    <a:pt x="145320" y="1229"/>
                  </a:lnTo>
                  <a:lnTo>
                    <a:pt x="17898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027032" y="214451"/>
              <a:ext cx="205632" cy="396202"/>
            </a:xfrm>
            <a:custGeom>
              <a:avLst/>
              <a:gdLst/>
              <a:ahLst/>
              <a:cxnLst/>
              <a:rect l="0" t="0" r="0" b="0"/>
              <a:pathLst>
                <a:path w="205632" h="396202">
                  <a:moveTo>
                    <a:pt x="5589" y="375144"/>
                  </a:moveTo>
                  <a:lnTo>
                    <a:pt x="0" y="358377"/>
                  </a:lnTo>
                  <a:lnTo>
                    <a:pt x="376" y="340786"/>
                  </a:lnTo>
                  <a:lnTo>
                    <a:pt x="4560" y="289719"/>
                  </a:lnTo>
                  <a:lnTo>
                    <a:pt x="5386" y="230542"/>
                  </a:lnTo>
                  <a:lnTo>
                    <a:pt x="5529" y="180871"/>
                  </a:lnTo>
                  <a:lnTo>
                    <a:pt x="6741" y="130279"/>
                  </a:lnTo>
                  <a:lnTo>
                    <a:pt x="17039" y="73789"/>
                  </a:lnTo>
                  <a:lnTo>
                    <a:pt x="34957" y="18868"/>
                  </a:lnTo>
                  <a:lnTo>
                    <a:pt x="46328" y="1940"/>
                  </a:lnTo>
                  <a:lnTo>
                    <a:pt x="53805" y="0"/>
                  </a:lnTo>
                  <a:lnTo>
                    <a:pt x="62300" y="2215"/>
                  </a:lnTo>
                  <a:lnTo>
                    <a:pt x="71473" y="7202"/>
                  </a:lnTo>
                  <a:lnTo>
                    <a:pt x="84784" y="22101"/>
                  </a:lnTo>
                  <a:lnTo>
                    <a:pt x="108450" y="71441"/>
                  </a:lnTo>
                  <a:lnTo>
                    <a:pt x="128743" y="120472"/>
                  </a:lnTo>
                  <a:lnTo>
                    <a:pt x="143985" y="172044"/>
                  </a:lnTo>
                  <a:lnTo>
                    <a:pt x="161499" y="224369"/>
                  </a:lnTo>
                  <a:lnTo>
                    <a:pt x="175917" y="276918"/>
                  </a:lnTo>
                  <a:lnTo>
                    <a:pt x="191269" y="337501"/>
                  </a:lnTo>
                  <a:lnTo>
                    <a:pt x="205631" y="3962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064207" y="484310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10529"/>
                  </a:moveTo>
                  <a:lnTo>
                    <a:pt x="67807" y="2196"/>
                  </a:lnTo>
                  <a:lnTo>
                    <a:pt x="32959" y="65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253720" y="442261"/>
              <a:ext cx="170013" cy="147335"/>
            </a:xfrm>
            <a:custGeom>
              <a:avLst/>
              <a:gdLst/>
              <a:ahLst/>
              <a:cxnLst/>
              <a:rect l="0" t="0" r="0" b="0"/>
              <a:pathLst>
                <a:path w="170013" h="147335">
                  <a:moveTo>
                    <a:pt x="0" y="20992"/>
                  </a:moveTo>
                  <a:lnTo>
                    <a:pt x="17958" y="82103"/>
                  </a:lnTo>
                  <a:lnTo>
                    <a:pt x="36301" y="140134"/>
                  </a:lnTo>
                  <a:lnTo>
                    <a:pt x="24918" y="100400"/>
                  </a:lnTo>
                  <a:lnTo>
                    <a:pt x="24939" y="45950"/>
                  </a:lnTo>
                  <a:lnTo>
                    <a:pt x="30971" y="23896"/>
                  </a:lnTo>
                  <a:lnTo>
                    <a:pt x="41451" y="6295"/>
                  </a:lnTo>
                  <a:lnTo>
                    <a:pt x="48691" y="1836"/>
                  </a:lnTo>
                  <a:lnTo>
                    <a:pt x="66094" y="0"/>
                  </a:lnTo>
                  <a:lnTo>
                    <a:pt x="95622" y="11133"/>
                  </a:lnTo>
                  <a:lnTo>
                    <a:pt x="126598" y="34839"/>
                  </a:lnTo>
                  <a:lnTo>
                    <a:pt x="165816" y="94983"/>
                  </a:lnTo>
                  <a:lnTo>
                    <a:pt x="170012" y="115878"/>
                  </a:lnTo>
                  <a:lnTo>
                    <a:pt x="168456" y="1473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432704" y="439757"/>
              <a:ext cx="224681" cy="327702"/>
            </a:xfrm>
            <a:custGeom>
              <a:avLst/>
              <a:gdLst/>
              <a:ahLst/>
              <a:cxnLst/>
              <a:rect l="0" t="0" r="0" b="0"/>
              <a:pathLst>
                <a:path w="224681" h="327702">
                  <a:moveTo>
                    <a:pt x="147399" y="76139"/>
                  </a:moveTo>
                  <a:lnTo>
                    <a:pt x="152989" y="59371"/>
                  </a:lnTo>
                  <a:lnTo>
                    <a:pt x="149494" y="41780"/>
                  </a:lnTo>
                  <a:lnTo>
                    <a:pt x="145286" y="32176"/>
                  </a:lnTo>
                  <a:lnTo>
                    <a:pt x="131252" y="18385"/>
                  </a:lnTo>
                  <a:lnTo>
                    <a:pt x="100501" y="4045"/>
                  </a:lnTo>
                  <a:lnTo>
                    <a:pt x="88058" y="0"/>
                  </a:lnTo>
                  <a:lnTo>
                    <a:pt x="64873" y="1745"/>
                  </a:lnTo>
                  <a:lnTo>
                    <a:pt x="53778" y="5486"/>
                  </a:lnTo>
                  <a:lnTo>
                    <a:pt x="38329" y="19001"/>
                  </a:lnTo>
                  <a:lnTo>
                    <a:pt x="18880" y="56274"/>
                  </a:lnTo>
                  <a:lnTo>
                    <a:pt x="18436" y="66405"/>
                  </a:lnTo>
                  <a:lnTo>
                    <a:pt x="24182" y="87021"/>
                  </a:lnTo>
                  <a:lnTo>
                    <a:pt x="40570" y="112768"/>
                  </a:lnTo>
                  <a:lnTo>
                    <a:pt x="59756" y="121664"/>
                  </a:lnTo>
                  <a:lnTo>
                    <a:pt x="71423" y="124037"/>
                  </a:lnTo>
                  <a:lnTo>
                    <a:pt x="81540" y="123279"/>
                  </a:lnTo>
                  <a:lnTo>
                    <a:pt x="99021" y="116197"/>
                  </a:lnTo>
                  <a:lnTo>
                    <a:pt x="122017" y="99056"/>
                  </a:lnTo>
                  <a:lnTo>
                    <a:pt x="138059" y="73571"/>
                  </a:lnTo>
                  <a:lnTo>
                    <a:pt x="142342" y="70917"/>
                  </a:lnTo>
                  <a:lnTo>
                    <a:pt x="146367" y="72658"/>
                  </a:lnTo>
                  <a:lnTo>
                    <a:pt x="150221" y="77328"/>
                  </a:lnTo>
                  <a:lnTo>
                    <a:pt x="171485" y="131249"/>
                  </a:lnTo>
                  <a:lnTo>
                    <a:pt x="196715" y="192061"/>
                  </a:lnTo>
                  <a:lnTo>
                    <a:pt x="223015" y="253520"/>
                  </a:lnTo>
                  <a:lnTo>
                    <a:pt x="224680" y="278587"/>
                  </a:lnTo>
                  <a:lnTo>
                    <a:pt x="223486" y="291823"/>
                  </a:lnTo>
                  <a:lnTo>
                    <a:pt x="219181" y="301817"/>
                  </a:lnTo>
                  <a:lnTo>
                    <a:pt x="205039" y="316040"/>
                  </a:lnTo>
                  <a:lnTo>
                    <a:pt x="183935" y="323142"/>
                  </a:lnTo>
                  <a:lnTo>
                    <a:pt x="132260" y="327701"/>
                  </a:lnTo>
                  <a:lnTo>
                    <a:pt x="69756" y="321366"/>
                  </a:lnTo>
                  <a:lnTo>
                    <a:pt x="20495" y="318901"/>
                  </a:lnTo>
                  <a:lnTo>
                    <a:pt x="0" y="3182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622217" y="242155"/>
              <a:ext cx="231628" cy="315856"/>
            </a:xfrm>
            <a:custGeom>
              <a:avLst/>
              <a:gdLst/>
              <a:ahLst/>
              <a:cxnLst/>
              <a:rect l="0" t="0" r="0" b="0"/>
              <a:pathLst>
                <a:path w="231628" h="315856">
                  <a:moveTo>
                    <a:pt x="0" y="0"/>
                  </a:moveTo>
                  <a:lnTo>
                    <a:pt x="3120" y="54144"/>
                  </a:lnTo>
                  <a:lnTo>
                    <a:pt x="16789" y="116964"/>
                  </a:lnTo>
                  <a:lnTo>
                    <a:pt x="23334" y="174359"/>
                  </a:lnTo>
                  <a:lnTo>
                    <a:pt x="35545" y="225774"/>
                  </a:lnTo>
                  <a:lnTo>
                    <a:pt x="41986" y="279820"/>
                  </a:lnTo>
                  <a:lnTo>
                    <a:pt x="47127" y="303349"/>
                  </a:lnTo>
                  <a:lnTo>
                    <a:pt x="48965" y="306348"/>
                  </a:lnTo>
                  <a:lnTo>
                    <a:pt x="50191" y="303668"/>
                  </a:lnTo>
                  <a:lnTo>
                    <a:pt x="51008" y="297202"/>
                  </a:lnTo>
                  <a:lnTo>
                    <a:pt x="63337" y="271334"/>
                  </a:lnTo>
                  <a:lnTo>
                    <a:pt x="78453" y="257853"/>
                  </a:lnTo>
                  <a:lnTo>
                    <a:pt x="140408" y="223747"/>
                  </a:lnTo>
                  <a:lnTo>
                    <a:pt x="188132" y="207584"/>
                  </a:lnTo>
                  <a:lnTo>
                    <a:pt x="194442" y="200390"/>
                  </a:lnTo>
                  <a:lnTo>
                    <a:pt x="197478" y="190915"/>
                  </a:lnTo>
                  <a:lnTo>
                    <a:pt x="198333" y="179919"/>
                  </a:lnTo>
                  <a:lnTo>
                    <a:pt x="195393" y="171419"/>
                  </a:lnTo>
                  <a:lnTo>
                    <a:pt x="182768" y="158854"/>
                  </a:lnTo>
                  <a:lnTo>
                    <a:pt x="174488" y="156206"/>
                  </a:lnTo>
                  <a:lnTo>
                    <a:pt x="155929" y="156382"/>
                  </a:lnTo>
                  <a:lnTo>
                    <a:pt x="115419" y="167198"/>
                  </a:lnTo>
                  <a:lnTo>
                    <a:pt x="94581" y="178035"/>
                  </a:lnTo>
                  <a:lnTo>
                    <a:pt x="79861" y="193770"/>
                  </a:lnTo>
                  <a:lnTo>
                    <a:pt x="74298" y="202880"/>
                  </a:lnTo>
                  <a:lnTo>
                    <a:pt x="71236" y="222360"/>
                  </a:lnTo>
                  <a:lnTo>
                    <a:pt x="78802" y="263462"/>
                  </a:lnTo>
                  <a:lnTo>
                    <a:pt x="91175" y="281261"/>
                  </a:lnTo>
                  <a:lnTo>
                    <a:pt x="108373" y="295800"/>
                  </a:lnTo>
                  <a:lnTo>
                    <a:pt x="127714" y="306162"/>
                  </a:lnTo>
                  <a:lnTo>
                    <a:pt x="177133" y="313940"/>
                  </a:lnTo>
                  <a:lnTo>
                    <a:pt x="231627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928938" y="368497"/>
              <a:ext cx="197068" cy="200042"/>
            </a:xfrm>
            <a:custGeom>
              <a:avLst/>
              <a:gdLst/>
              <a:ahLst/>
              <a:cxnLst/>
              <a:rect l="0" t="0" r="0" b="0"/>
              <a:pathLst>
                <a:path w="197068" h="200042">
                  <a:moveTo>
                    <a:pt x="103891" y="0"/>
                  </a:moveTo>
                  <a:lnTo>
                    <a:pt x="52865" y="14572"/>
                  </a:lnTo>
                  <a:lnTo>
                    <a:pt x="9454" y="39403"/>
                  </a:lnTo>
                  <a:lnTo>
                    <a:pt x="3498" y="47326"/>
                  </a:lnTo>
                  <a:lnTo>
                    <a:pt x="698" y="56117"/>
                  </a:lnTo>
                  <a:lnTo>
                    <a:pt x="0" y="65487"/>
                  </a:lnTo>
                  <a:lnTo>
                    <a:pt x="4215" y="71734"/>
                  </a:lnTo>
                  <a:lnTo>
                    <a:pt x="11704" y="75899"/>
                  </a:lnTo>
                  <a:lnTo>
                    <a:pt x="72531" y="94950"/>
                  </a:lnTo>
                  <a:lnTo>
                    <a:pt x="135496" y="118950"/>
                  </a:lnTo>
                  <a:lnTo>
                    <a:pt x="179716" y="151321"/>
                  </a:lnTo>
                  <a:lnTo>
                    <a:pt x="194523" y="165130"/>
                  </a:lnTo>
                  <a:lnTo>
                    <a:pt x="197067" y="172088"/>
                  </a:lnTo>
                  <a:lnTo>
                    <a:pt x="196424" y="179066"/>
                  </a:lnTo>
                  <a:lnTo>
                    <a:pt x="193656" y="186058"/>
                  </a:lnTo>
                  <a:lnTo>
                    <a:pt x="187130" y="190719"/>
                  </a:lnTo>
                  <a:lnTo>
                    <a:pt x="155590" y="197279"/>
                  </a:lnTo>
                  <a:lnTo>
                    <a:pt x="103011" y="199496"/>
                  </a:lnTo>
                  <a:lnTo>
                    <a:pt x="64635" y="199880"/>
                  </a:lnTo>
                  <a:lnTo>
                    <a:pt x="30191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15813" y="600139"/>
              <a:ext cx="5822260" cy="210556"/>
            </a:xfrm>
            <a:custGeom>
              <a:avLst/>
              <a:gdLst/>
              <a:ahLst/>
              <a:cxnLst/>
              <a:rect l="0" t="0" r="0" b="0"/>
              <a:pathLst>
                <a:path w="5822260" h="210556">
                  <a:moveTo>
                    <a:pt x="5822259" y="31570"/>
                  </a:moveTo>
                  <a:lnTo>
                    <a:pt x="5763642" y="25981"/>
                  </a:lnTo>
                  <a:lnTo>
                    <a:pt x="5701063" y="20848"/>
                  </a:lnTo>
                  <a:lnTo>
                    <a:pt x="5649739" y="12926"/>
                  </a:lnTo>
                  <a:lnTo>
                    <a:pt x="5595148" y="4339"/>
                  </a:lnTo>
                  <a:lnTo>
                    <a:pt x="5551305" y="1920"/>
                  </a:lnTo>
                  <a:lnTo>
                    <a:pt x="5507643" y="845"/>
                  </a:lnTo>
                  <a:lnTo>
                    <a:pt x="5449839" y="240"/>
                  </a:lnTo>
                  <a:lnTo>
                    <a:pt x="5388387" y="35"/>
                  </a:lnTo>
                  <a:lnTo>
                    <a:pt x="5328586" y="0"/>
                  </a:lnTo>
                  <a:lnTo>
                    <a:pt x="5282705" y="3111"/>
                  </a:lnTo>
                  <a:lnTo>
                    <a:pt x="5220194" y="8320"/>
                  </a:lnTo>
                  <a:lnTo>
                    <a:pt x="5157151" y="10080"/>
                  </a:lnTo>
                  <a:lnTo>
                    <a:pt x="5096128" y="10428"/>
                  </a:lnTo>
                  <a:lnTo>
                    <a:pt x="5034411" y="11658"/>
                  </a:lnTo>
                  <a:lnTo>
                    <a:pt x="4979210" y="17742"/>
                  </a:lnTo>
                  <a:lnTo>
                    <a:pt x="4918043" y="20390"/>
                  </a:lnTo>
                  <a:lnTo>
                    <a:pt x="4860900" y="20913"/>
                  </a:lnTo>
                  <a:lnTo>
                    <a:pt x="4804553" y="28252"/>
                  </a:lnTo>
                  <a:lnTo>
                    <a:pt x="4748362" y="30915"/>
                  </a:lnTo>
                  <a:lnTo>
                    <a:pt x="4686613" y="37030"/>
                  </a:lnTo>
                  <a:lnTo>
                    <a:pt x="4626496" y="41098"/>
                  </a:lnTo>
                  <a:lnTo>
                    <a:pt x="4569561" y="45021"/>
                  </a:lnTo>
                  <a:lnTo>
                    <a:pt x="4513254" y="51125"/>
                  </a:lnTo>
                  <a:lnTo>
                    <a:pt x="4465524" y="52182"/>
                  </a:lnTo>
                  <a:lnTo>
                    <a:pt x="4422220" y="52429"/>
                  </a:lnTo>
                  <a:lnTo>
                    <a:pt x="4376457" y="53709"/>
                  </a:lnTo>
                  <a:lnTo>
                    <a:pt x="4324386" y="59837"/>
                  </a:lnTo>
                  <a:lnTo>
                    <a:pt x="4264870" y="62500"/>
                  </a:lnTo>
                  <a:lnTo>
                    <a:pt x="4208053" y="68616"/>
                  </a:lnTo>
                  <a:lnTo>
                    <a:pt x="4151770" y="72683"/>
                  </a:lnTo>
                  <a:lnTo>
                    <a:pt x="4092473" y="76606"/>
                  </a:lnTo>
                  <a:lnTo>
                    <a:pt x="4030370" y="82710"/>
                  </a:lnTo>
                  <a:lnTo>
                    <a:pt x="3969533" y="83916"/>
                  </a:lnTo>
                  <a:lnTo>
                    <a:pt x="3909018" y="84125"/>
                  </a:lnTo>
                  <a:lnTo>
                    <a:pt x="3858723" y="85357"/>
                  </a:lnTo>
                  <a:lnTo>
                    <a:pt x="3808465" y="91441"/>
                  </a:lnTo>
                  <a:lnTo>
                    <a:pt x="3748968" y="94089"/>
                  </a:lnTo>
                  <a:lnTo>
                    <a:pt x="3686566" y="94613"/>
                  </a:lnTo>
                  <a:lnTo>
                    <a:pt x="3635273" y="94703"/>
                  </a:lnTo>
                  <a:lnTo>
                    <a:pt x="3572775" y="94734"/>
                  </a:lnTo>
                  <a:lnTo>
                    <a:pt x="3522528" y="94739"/>
                  </a:lnTo>
                  <a:lnTo>
                    <a:pt x="3471766" y="94741"/>
                  </a:lnTo>
                  <a:lnTo>
                    <a:pt x="3408979" y="94741"/>
                  </a:lnTo>
                  <a:lnTo>
                    <a:pt x="3346187" y="94741"/>
                  </a:lnTo>
                  <a:lnTo>
                    <a:pt x="3297334" y="94741"/>
                  </a:lnTo>
                  <a:lnTo>
                    <a:pt x="3245814" y="94741"/>
                  </a:lnTo>
                  <a:lnTo>
                    <a:pt x="3193504" y="94741"/>
                  </a:lnTo>
                  <a:lnTo>
                    <a:pt x="3140961" y="94741"/>
                  </a:lnTo>
                  <a:lnTo>
                    <a:pt x="3088347" y="94741"/>
                  </a:lnTo>
                  <a:lnTo>
                    <a:pt x="3030124" y="94741"/>
                  </a:lnTo>
                  <a:lnTo>
                    <a:pt x="2974008" y="94741"/>
                  </a:lnTo>
                  <a:lnTo>
                    <a:pt x="2920337" y="94741"/>
                  </a:lnTo>
                  <a:lnTo>
                    <a:pt x="2867389" y="94741"/>
                  </a:lnTo>
                  <a:lnTo>
                    <a:pt x="2809067" y="89152"/>
                  </a:lnTo>
                  <a:lnTo>
                    <a:pt x="2752922" y="85676"/>
                  </a:lnTo>
                  <a:lnTo>
                    <a:pt x="2693653" y="84647"/>
                  </a:lnTo>
                  <a:lnTo>
                    <a:pt x="2637227" y="84341"/>
                  </a:lnTo>
                  <a:lnTo>
                    <a:pt x="2577874" y="84251"/>
                  </a:lnTo>
                  <a:lnTo>
                    <a:pt x="2533534" y="84230"/>
                  </a:lnTo>
                  <a:lnTo>
                    <a:pt x="2487701" y="84220"/>
                  </a:lnTo>
                  <a:lnTo>
                    <a:pt x="2443934" y="84216"/>
                  </a:lnTo>
                  <a:lnTo>
                    <a:pt x="2397966" y="84214"/>
                  </a:lnTo>
                  <a:lnTo>
                    <a:pt x="2351409" y="84214"/>
                  </a:lnTo>
                  <a:lnTo>
                    <a:pt x="2307321" y="84213"/>
                  </a:lnTo>
                  <a:lnTo>
                    <a:pt x="2261210" y="84213"/>
                  </a:lnTo>
                  <a:lnTo>
                    <a:pt x="2214589" y="84213"/>
                  </a:lnTo>
                  <a:lnTo>
                    <a:pt x="2170473" y="84213"/>
                  </a:lnTo>
                  <a:lnTo>
                    <a:pt x="2127469" y="84213"/>
                  </a:lnTo>
                  <a:lnTo>
                    <a:pt x="2083789" y="84213"/>
                  </a:lnTo>
                  <a:lnTo>
                    <a:pt x="2037080" y="84213"/>
                  </a:lnTo>
                  <a:lnTo>
                    <a:pt x="1989024" y="84213"/>
                  </a:lnTo>
                  <a:lnTo>
                    <a:pt x="1941540" y="84213"/>
                  </a:lnTo>
                  <a:lnTo>
                    <a:pt x="1897039" y="84213"/>
                  </a:lnTo>
                  <a:lnTo>
                    <a:pt x="1850745" y="84213"/>
                  </a:lnTo>
                  <a:lnTo>
                    <a:pt x="1804043" y="84213"/>
                  </a:lnTo>
                  <a:lnTo>
                    <a:pt x="1759890" y="84213"/>
                  </a:lnTo>
                  <a:lnTo>
                    <a:pt x="1710631" y="81093"/>
                  </a:lnTo>
                  <a:lnTo>
                    <a:pt x="1659882" y="76977"/>
                  </a:lnTo>
                  <a:lnTo>
                    <a:pt x="1613930" y="75148"/>
                  </a:lnTo>
                  <a:lnTo>
                    <a:pt x="1566991" y="74335"/>
                  </a:lnTo>
                  <a:lnTo>
                    <a:pt x="1518833" y="73973"/>
                  </a:lnTo>
                  <a:lnTo>
                    <a:pt x="1470133" y="73813"/>
                  </a:lnTo>
                  <a:lnTo>
                    <a:pt x="1421193" y="73741"/>
                  </a:lnTo>
                  <a:lnTo>
                    <a:pt x="1370976" y="73710"/>
                  </a:lnTo>
                  <a:lnTo>
                    <a:pt x="1317462" y="73696"/>
                  </a:lnTo>
                  <a:lnTo>
                    <a:pt x="1265602" y="73689"/>
                  </a:lnTo>
                  <a:lnTo>
                    <a:pt x="1215256" y="73687"/>
                  </a:lnTo>
                  <a:lnTo>
                    <a:pt x="1165585" y="73685"/>
                  </a:lnTo>
                  <a:lnTo>
                    <a:pt x="1116212" y="73685"/>
                  </a:lnTo>
                  <a:lnTo>
                    <a:pt x="1066973" y="74854"/>
                  </a:lnTo>
                  <a:lnTo>
                    <a:pt x="1017793" y="79274"/>
                  </a:lnTo>
                  <a:lnTo>
                    <a:pt x="965519" y="82018"/>
                  </a:lnTo>
                  <a:lnTo>
                    <a:pt x="911091" y="83237"/>
                  </a:lnTo>
                  <a:lnTo>
                    <a:pt x="855705" y="83779"/>
                  </a:lnTo>
                  <a:lnTo>
                    <a:pt x="803013" y="87140"/>
                  </a:lnTo>
                  <a:lnTo>
                    <a:pt x="751128" y="91363"/>
                  </a:lnTo>
                  <a:lnTo>
                    <a:pt x="696873" y="93240"/>
                  </a:lnTo>
                  <a:lnTo>
                    <a:pt x="644684" y="97194"/>
                  </a:lnTo>
                  <a:lnTo>
                    <a:pt x="594192" y="102850"/>
                  </a:lnTo>
                  <a:lnTo>
                    <a:pt x="544455" y="109264"/>
                  </a:lnTo>
                  <a:lnTo>
                    <a:pt x="491934" y="116014"/>
                  </a:lnTo>
                  <a:lnTo>
                    <a:pt x="438566" y="122913"/>
                  </a:lnTo>
                  <a:lnTo>
                    <a:pt x="387551" y="129879"/>
                  </a:lnTo>
                  <a:lnTo>
                    <a:pt x="334462" y="136874"/>
                  </a:lnTo>
                  <a:lnTo>
                    <a:pt x="279671" y="143883"/>
                  </a:lnTo>
                  <a:lnTo>
                    <a:pt x="224124" y="150897"/>
                  </a:lnTo>
                  <a:lnTo>
                    <a:pt x="171360" y="161034"/>
                  </a:lnTo>
                  <a:lnTo>
                    <a:pt x="122953" y="172168"/>
                  </a:lnTo>
                  <a:lnTo>
                    <a:pt x="63987" y="186183"/>
                  </a:lnTo>
                  <a:lnTo>
                    <a:pt x="14026" y="205047"/>
                  </a:lnTo>
                  <a:lnTo>
                    <a:pt x="0" y="210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37" name="Straight Connector 36"/>
          <p:cNvCxnSpPr/>
          <p:nvPr/>
        </p:nvCxnSpPr>
        <p:spPr>
          <a:xfrm flipH="1">
            <a:off x="4010152" y="3345179"/>
            <a:ext cx="4306189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flipH="1">
            <a:off x="4111752" y="4219066"/>
            <a:ext cx="4211446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flipH="1">
            <a:off x="4705096" y="2345054"/>
            <a:ext cx="2916300" cy="2926842"/>
          </a:xfrm>
          <a:prstGeom prst="line">
            <a:avLst/>
          </a:prstGeom>
          <a:ln w="38100" cap="flat" cmpd="sng" algn="ctr">
            <a:solidFill>
              <a:srgbClr val="FF000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" name="Group 44"/>
          <p:cNvGrpSpPr/>
          <p:nvPr/>
        </p:nvGrpSpPr>
        <p:grpSpPr>
          <a:xfrm>
            <a:off x="6322297" y="3115250"/>
            <a:ext cx="810694" cy="515898"/>
            <a:chOff x="6322297" y="3115250"/>
            <a:chExt cx="810694" cy="515898"/>
          </a:xfrm>
        </p:grpSpPr>
        <p:sp>
          <p:nvSpPr>
            <p:cNvPr id="40" name="Freeform 39"/>
            <p:cNvSpPr/>
            <p:nvPr/>
          </p:nvSpPr>
          <p:spPr>
            <a:xfrm>
              <a:off x="6577176" y="3115250"/>
              <a:ext cx="8334" cy="126343"/>
            </a:xfrm>
            <a:custGeom>
              <a:avLst/>
              <a:gdLst/>
              <a:ahLst/>
              <a:cxnLst/>
              <a:rect l="0" t="0" r="0" b="0"/>
              <a:pathLst>
                <a:path w="8334" h="126343">
                  <a:moveTo>
                    <a:pt x="8333" y="0"/>
                  </a:moveTo>
                  <a:lnTo>
                    <a:pt x="0" y="37478"/>
                  </a:lnTo>
                  <a:lnTo>
                    <a:pt x="1574" y="72326"/>
                  </a:lnTo>
                  <a:lnTo>
                    <a:pt x="8333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954006" y="3142923"/>
              <a:ext cx="178985" cy="164235"/>
            </a:xfrm>
            <a:custGeom>
              <a:avLst/>
              <a:gdLst/>
              <a:ahLst/>
              <a:cxnLst/>
              <a:rect l="0" t="0" r="0" b="0"/>
              <a:pathLst>
                <a:path w="178985" h="164235">
                  <a:moveTo>
                    <a:pt x="0" y="24970"/>
                  </a:moveTo>
                  <a:lnTo>
                    <a:pt x="17980" y="9329"/>
                  </a:lnTo>
                  <a:lnTo>
                    <a:pt x="34897" y="1251"/>
                  </a:lnTo>
                  <a:lnTo>
                    <a:pt x="54115" y="0"/>
                  </a:lnTo>
                  <a:lnTo>
                    <a:pt x="73184" y="4514"/>
                  </a:lnTo>
                  <a:lnTo>
                    <a:pt x="89458" y="14318"/>
                  </a:lnTo>
                  <a:lnTo>
                    <a:pt x="111775" y="38582"/>
                  </a:lnTo>
                  <a:lnTo>
                    <a:pt x="119867" y="61045"/>
                  </a:lnTo>
                  <a:lnTo>
                    <a:pt x="122025" y="73587"/>
                  </a:lnTo>
                  <a:lnTo>
                    <a:pt x="118184" y="96880"/>
                  </a:lnTo>
                  <a:lnTo>
                    <a:pt x="96655" y="140430"/>
                  </a:lnTo>
                  <a:lnTo>
                    <a:pt x="80392" y="155444"/>
                  </a:lnTo>
                  <a:lnTo>
                    <a:pt x="71142" y="161086"/>
                  </a:lnTo>
                  <a:lnTo>
                    <a:pt x="51505" y="164234"/>
                  </a:lnTo>
                  <a:lnTo>
                    <a:pt x="41356" y="163436"/>
                  </a:lnTo>
                  <a:lnTo>
                    <a:pt x="34590" y="158225"/>
                  </a:lnTo>
                  <a:lnTo>
                    <a:pt x="27071" y="139956"/>
                  </a:lnTo>
                  <a:lnTo>
                    <a:pt x="27406" y="130874"/>
                  </a:lnTo>
                  <a:lnTo>
                    <a:pt x="34018" y="114542"/>
                  </a:lnTo>
                  <a:lnTo>
                    <a:pt x="41396" y="109251"/>
                  </a:lnTo>
                  <a:lnTo>
                    <a:pt x="62072" y="103373"/>
                  </a:lnTo>
                  <a:lnTo>
                    <a:pt x="71797" y="104145"/>
                  </a:lnTo>
                  <a:lnTo>
                    <a:pt x="127254" y="127626"/>
                  </a:lnTo>
                  <a:lnTo>
                    <a:pt x="178984" y="1513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690794" y="3438371"/>
              <a:ext cx="122093" cy="192777"/>
            </a:xfrm>
            <a:custGeom>
              <a:avLst/>
              <a:gdLst/>
              <a:ahLst/>
              <a:cxnLst/>
              <a:rect l="0" t="0" r="0" b="0"/>
              <a:pathLst>
                <a:path w="122093" h="192777">
                  <a:moveTo>
                    <a:pt x="0" y="34848"/>
                  </a:moveTo>
                  <a:lnTo>
                    <a:pt x="5589" y="18081"/>
                  </a:lnTo>
                  <a:lnTo>
                    <a:pt x="17692" y="6729"/>
                  </a:lnTo>
                  <a:lnTo>
                    <a:pt x="25833" y="2064"/>
                  </a:lnTo>
                  <a:lnTo>
                    <a:pt x="44237" y="0"/>
                  </a:lnTo>
                  <a:lnTo>
                    <a:pt x="62945" y="4153"/>
                  </a:lnTo>
                  <a:lnTo>
                    <a:pt x="79059" y="13797"/>
                  </a:lnTo>
                  <a:lnTo>
                    <a:pt x="83121" y="20814"/>
                  </a:lnTo>
                  <a:lnTo>
                    <a:pt x="84516" y="37969"/>
                  </a:lnTo>
                  <a:lnTo>
                    <a:pt x="80911" y="46288"/>
                  </a:lnTo>
                  <a:lnTo>
                    <a:pt x="67546" y="61770"/>
                  </a:lnTo>
                  <a:lnTo>
                    <a:pt x="37389" y="80027"/>
                  </a:lnTo>
                  <a:lnTo>
                    <a:pt x="38964" y="80175"/>
                  </a:lnTo>
                  <a:lnTo>
                    <a:pt x="43524" y="79104"/>
                  </a:lnTo>
                  <a:lnTo>
                    <a:pt x="66709" y="83186"/>
                  </a:lnTo>
                  <a:lnTo>
                    <a:pt x="90216" y="97394"/>
                  </a:lnTo>
                  <a:lnTo>
                    <a:pt x="111999" y="116421"/>
                  </a:lnTo>
                  <a:lnTo>
                    <a:pt x="119967" y="136224"/>
                  </a:lnTo>
                  <a:lnTo>
                    <a:pt x="122092" y="148055"/>
                  </a:lnTo>
                  <a:lnTo>
                    <a:pt x="118215" y="167441"/>
                  </a:lnTo>
                  <a:lnTo>
                    <a:pt x="113905" y="175886"/>
                  </a:lnTo>
                  <a:lnTo>
                    <a:pt x="106352" y="181516"/>
                  </a:lnTo>
                  <a:lnTo>
                    <a:pt x="75706" y="189440"/>
                  </a:lnTo>
                  <a:lnTo>
                    <a:pt x="42114" y="19277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438110" y="3410048"/>
              <a:ext cx="10530" cy="115815"/>
            </a:xfrm>
            <a:custGeom>
              <a:avLst/>
              <a:gdLst/>
              <a:ahLst/>
              <a:cxnLst/>
              <a:rect l="0" t="0" r="0" b="0"/>
              <a:pathLst>
                <a:path w="10530" h="115815">
                  <a:moveTo>
                    <a:pt x="10529" y="0"/>
                  </a:moveTo>
                  <a:lnTo>
                    <a:pt x="2196" y="37478"/>
                  </a:lnTo>
                  <a:lnTo>
                    <a:pt x="290" y="97872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322297" y="3441634"/>
              <a:ext cx="115814" cy="63136"/>
            </a:xfrm>
            <a:custGeom>
              <a:avLst/>
              <a:gdLst/>
              <a:ahLst/>
              <a:cxnLst/>
              <a:rect l="0" t="0" r="0" b="0"/>
              <a:pathLst>
                <a:path w="115814" h="63136">
                  <a:moveTo>
                    <a:pt x="115813" y="10528"/>
                  </a:moveTo>
                  <a:lnTo>
                    <a:pt x="91766" y="20103"/>
                  </a:lnTo>
                  <a:lnTo>
                    <a:pt x="33811" y="55192"/>
                  </a:lnTo>
                  <a:lnTo>
                    <a:pt x="26050" y="61361"/>
                  </a:lnTo>
                  <a:lnTo>
                    <a:pt x="18536" y="63135"/>
                  </a:lnTo>
                  <a:lnTo>
                    <a:pt x="11187" y="61976"/>
                  </a:lnTo>
                  <a:lnTo>
                    <a:pt x="3949" y="58865"/>
                  </a:lnTo>
                  <a:lnTo>
                    <a:pt x="293" y="5328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5365712" y="3957530"/>
            <a:ext cx="831016" cy="547483"/>
            <a:chOff x="5365712" y="3957530"/>
            <a:chExt cx="831016" cy="547483"/>
          </a:xfrm>
        </p:grpSpPr>
        <p:sp>
          <p:nvSpPr>
            <p:cNvPr id="46" name="Freeform 45"/>
            <p:cNvSpPr/>
            <p:nvPr/>
          </p:nvSpPr>
          <p:spPr>
            <a:xfrm>
              <a:off x="5610057" y="3957530"/>
              <a:ext cx="125704" cy="200043"/>
            </a:xfrm>
            <a:custGeom>
              <a:avLst/>
              <a:gdLst/>
              <a:ahLst/>
              <a:cxnLst/>
              <a:rect l="0" t="0" r="0" b="0"/>
              <a:pathLst>
                <a:path w="125704" h="200043">
                  <a:moveTo>
                    <a:pt x="112115" y="0"/>
                  </a:moveTo>
                  <a:lnTo>
                    <a:pt x="57071" y="16789"/>
                  </a:lnTo>
                  <a:lnTo>
                    <a:pt x="32279" y="19160"/>
                  </a:lnTo>
                  <a:lnTo>
                    <a:pt x="22626" y="23302"/>
                  </a:lnTo>
                  <a:lnTo>
                    <a:pt x="8781" y="37263"/>
                  </a:lnTo>
                  <a:lnTo>
                    <a:pt x="1848" y="58285"/>
                  </a:lnTo>
                  <a:lnTo>
                    <a:pt x="0" y="70442"/>
                  </a:lnTo>
                  <a:lnTo>
                    <a:pt x="2276" y="77377"/>
                  </a:lnTo>
                  <a:lnTo>
                    <a:pt x="7303" y="80831"/>
                  </a:lnTo>
                  <a:lnTo>
                    <a:pt x="68772" y="87049"/>
                  </a:lnTo>
                  <a:lnTo>
                    <a:pt x="89342" y="93671"/>
                  </a:lnTo>
                  <a:lnTo>
                    <a:pt x="106283" y="104413"/>
                  </a:lnTo>
                  <a:lnTo>
                    <a:pt x="118492" y="120105"/>
                  </a:lnTo>
                  <a:lnTo>
                    <a:pt x="123386" y="129203"/>
                  </a:lnTo>
                  <a:lnTo>
                    <a:pt x="125703" y="148671"/>
                  </a:lnTo>
                  <a:lnTo>
                    <a:pt x="124683" y="158776"/>
                  </a:lnTo>
                  <a:lnTo>
                    <a:pt x="120494" y="166682"/>
                  </a:lnTo>
                  <a:lnTo>
                    <a:pt x="106480" y="178586"/>
                  </a:lnTo>
                  <a:lnTo>
                    <a:pt x="73271" y="191865"/>
                  </a:lnTo>
                  <a:lnTo>
                    <a:pt x="18815" y="198965"/>
                  </a:lnTo>
                  <a:lnTo>
                    <a:pt x="6830" y="2000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072277" y="3989116"/>
              <a:ext cx="124451" cy="172009"/>
            </a:xfrm>
            <a:custGeom>
              <a:avLst/>
              <a:gdLst/>
              <a:ahLst/>
              <a:cxnLst/>
              <a:rect l="0" t="0" r="0" b="0"/>
              <a:pathLst>
                <a:path w="124451" h="172009">
                  <a:moveTo>
                    <a:pt x="71035" y="0"/>
                  </a:moveTo>
                  <a:lnTo>
                    <a:pt x="28373" y="54114"/>
                  </a:lnTo>
                  <a:lnTo>
                    <a:pt x="6326" y="95047"/>
                  </a:lnTo>
                  <a:lnTo>
                    <a:pt x="0" y="132017"/>
                  </a:lnTo>
                  <a:lnTo>
                    <a:pt x="2621" y="141824"/>
                  </a:lnTo>
                  <a:lnTo>
                    <a:pt x="7878" y="149531"/>
                  </a:lnTo>
                  <a:lnTo>
                    <a:pt x="23078" y="161215"/>
                  </a:lnTo>
                  <a:lnTo>
                    <a:pt x="41532" y="170307"/>
                  </a:lnTo>
                  <a:lnTo>
                    <a:pt x="61432" y="172008"/>
                  </a:lnTo>
                  <a:lnTo>
                    <a:pt x="102803" y="163568"/>
                  </a:lnTo>
                  <a:lnTo>
                    <a:pt x="110932" y="158178"/>
                  </a:lnTo>
                  <a:lnTo>
                    <a:pt x="123082" y="142831"/>
                  </a:lnTo>
                  <a:lnTo>
                    <a:pt x="124450" y="134995"/>
                  </a:lnTo>
                  <a:lnTo>
                    <a:pt x="123023" y="127431"/>
                  </a:lnTo>
                  <a:lnTo>
                    <a:pt x="119732" y="120049"/>
                  </a:lnTo>
                  <a:lnTo>
                    <a:pt x="114028" y="116298"/>
                  </a:lnTo>
                  <a:lnTo>
                    <a:pt x="98332" y="115248"/>
                  </a:lnTo>
                  <a:lnTo>
                    <a:pt x="60507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859043" y="4326028"/>
              <a:ext cx="103586" cy="178985"/>
            </a:xfrm>
            <a:custGeom>
              <a:avLst/>
              <a:gdLst/>
              <a:ahLst/>
              <a:cxnLst/>
              <a:rect l="0" t="0" r="0" b="0"/>
              <a:pathLst>
                <a:path w="103586" h="178985">
                  <a:moveTo>
                    <a:pt x="0" y="0"/>
                  </a:moveTo>
                  <a:lnTo>
                    <a:pt x="58617" y="0"/>
                  </a:lnTo>
                  <a:lnTo>
                    <a:pt x="93407" y="5589"/>
                  </a:lnTo>
                  <a:lnTo>
                    <a:pt x="99706" y="10745"/>
                  </a:lnTo>
                  <a:lnTo>
                    <a:pt x="102735" y="17692"/>
                  </a:lnTo>
                  <a:lnTo>
                    <a:pt x="103585" y="25832"/>
                  </a:lnTo>
                  <a:lnTo>
                    <a:pt x="98290" y="44237"/>
                  </a:lnTo>
                  <a:lnTo>
                    <a:pt x="74009" y="105471"/>
                  </a:lnTo>
                  <a:lnTo>
                    <a:pt x="55789" y="167446"/>
                  </a:lnTo>
                  <a:lnTo>
                    <a:pt x="52642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365712" y="4277404"/>
              <a:ext cx="114306" cy="179320"/>
            </a:xfrm>
            <a:custGeom>
              <a:avLst/>
              <a:gdLst/>
              <a:ahLst/>
              <a:cxnLst/>
              <a:rect l="0" t="0" r="0" b="0"/>
              <a:pathLst>
                <a:path w="114306" h="179320">
                  <a:moveTo>
                    <a:pt x="114305" y="48624"/>
                  </a:moveTo>
                  <a:lnTo>
                    <a:pt x="79558" y="85710"/>
                  </a:lnTo>
                  <a:lnTo>
                    <a:pt x="54982" y="143863"/>
                  </a:lnTo>
                  <a:lnTo>
                    <a:pt x="47775" y="164652"/>
                  </a:lnTo>
                  <a:lnTo>
                    <a:pt x="50064" y="171599"/>
                  </a:lnTo>
                  <a:lnTo>
                    <a:pt x="56270" y="176231"/>
                  </a:lnTo>
                  <a:lnTo>
                    <a:pt x="65086" y="179319"/>
                  </a:lnTo>
                  <a:lnTo>
                    <a:pt x="73304" y="179037"/>
                  </a:lnTo>
                  <a:lnTo>
                    <a:pt x="88673" y="172486"/>
                  </a:lnTo>
                  <a:lnTo>
                    <a:pt x="100183" y="158655"/>
                  </a:lnTo>
                  <a:lnTo>
                    <a:pt x="104890" y="150054"/>
                  </a:lnTo>
                  <a:lnTo>
                    <a:pt x="105688" y="141980"/>
                  </a:lnTo>
                  <a:lnTo>
                    <a:pt x="100337" y="126770"/>
                  </a:lnTo>
                  <a:lnTo>
                    <a:pt x="87040" y="115331"/>
                  </a:lnTo>
                  <a:lnTo>
                    <a:pt x="24774" y="81846"/>
                  </a:lnTo>
                  <a:lnTo>
                    <a:pt x="2509" y="56518"/>
                  </a:lnTo>
                  <a:lnTo>
                    <a:pt x="0" y="48037"/>
                  </a:lnTo>
                  <a:lnTo>
                    <a:pt x="667" y="40044"/>
                  </a:lnTo>
                  <a:lnTo>
                    <a:pt x="7647" y="24923"/>
                  </a:lnTo>
                  <a:lnTo>
                    <a:pt x="18548" y="10404"/>
                  </a:lnTo>
                  <a:lnTo>
                    <a:pt x="37431" y="2392"/>
                  </a:lnTo>
                  <a:lnTo>
                    <a:pt x="60252" y="0"/>
                  </a:lnTo>
                  <a:lnTo>
                    <a:pt x="82092" y="2837"/>
                  </a:lnTo>
                  <a:lnTo>
                    <a:pt x="97258" y="11117"/>
                  </a:lnTo>
                  <a:lnTo>
                    <a:pt x="114305" y="275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1" name="Freeform 50"/>
          <p:cNvSpPr/>
          <p:nvPr/>
        </p:nvSpPr>
        <p:spPr>
          <a:xfrm>
            <a:off x="260024" y="2542303"/>
            <a:ext cx="366159" cy="390514"/>
          </a:xfrm>
          <a:custGeom>
            <a:avLst/>
            <a:gdLst/>
            <a:ahLst/>
            <a:cxnLst/>
            <a:rect l="0" t="0" r="0" b="0"/>
            <a:pathLst>
              <a:path w="366159" h="390514">
                <a:moveTo>
                  <a:pt x="334572" y="0"/>
                </a:moveTo>
                <a:lnTo>
                  <a:pt x="277007" y="56395"/>
                </a:lnTo>
                <a:lnTo>
                  <a:pt x="234228" y="96868"/>
                </a:lnTo>
                <a:lnTo>
                  <a:pt x="190809" y="152523"/>
                </a:lnTo>
                <a:lnTo>
                  <a:pt x="141557" y="214163"/>
                </a:lnTo>
                <a:lnTo>
                  <a:pt x="92417" y="276146"/>
                </a:lnTo>
                <a:lnTo>
                  <a:pt x="43284" y="338516"/>
                </a:lnTo>
                <a:lnTo>
                  <a:pt x="1170" y="385569"/>
                </a:lnTo>
                <a:lnTo>
                  <a:pt x="0" y="389237"/>
                </a:lnTo>
                <a:lnTo>
                  <a:pt x="2730" y="390513"/>
                </a:lnTo>
                <a:lnTo>
                  <a:pt x="57470" y="382445"/>
                </a:lnTo>
                <a:lnTo>
                  <a:pt x="113503" y="376581"/>
                </a:lnTo>
                <a:lnTo>
                  <a:pt x="164042" y="364505"/>
                </a:lnTo>
                <a:lnTo>
                  <a:pt x="223462" y="359260"/>
                </a:lnTo>
                <a:lnTo>
                  <a:pt x="278353" y="355104"/>
                </a:lnTo>
                <a:lnTo>
                  <a:pt x="338997" y="348449"/>
                </a:lnTo>
                <a:lnTo>
                  <a:pt x="366158" y="34744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8" name="Group 57"/>
          <p:cNvGrpSpPr/>
          <p:nvPr/>
        </p:nvGrpSpPr>
        <p:grpSpPr>
          <a:xfrm>
            <a:off x="765967" y="2564650"/>
            <a:ext cx="2108856" cy="419505"/>
            <a:chOff x="765967" y="2564650"/>
            <a:chExt cx="2108856" cy="419505"/>
          </a:xfrm>
        </p:grpSpPr>
        <p:sp>
          <p:nvSpPr>
            <p:cNvPr id="52" name="Freeform 51"/>
            <p:cNvSpPr/>
            <p:nvPr/>
          </p:nvSpPr>
          <p:spPr>
            <a:xfrm>
              <a:off x="765967" y="2567751"/>
              <a:ext cx="302413" cy="391534"/>
            </a:xfrm>
            <a:custGeom>
              <a:avLst/>
              <a:gdLst/>
              <a:ahLst/>
              <a:cxnLst/>
              <a:rect l="0" t="0" r="0" b="0"/>
              <a:pathLst>
                <a:path w="302413" h="391534">
                  <a:moveTo>
                    <a:pt x="81313" y="27194"/>
                  </a:moveTo>
                  <a:lnTo>
                    <a:pt x="41771" y="82853"/>
                  </a:lnTo>
                  <a:lnTo>
                    <a:pt x="37404" y="92376"/>
                  </a:lnTo>
                  <a:lnTo>
                    <a:pt x="23194" y="106077"/>
                  </a:lnTo>
                  <a:lnTo>
                    <a:pt x="14491" y="111368"/>
                  </a:lnTo>
                  <a:lnTo>
                    <a:pt x="9859" y="111386"/>
                  </a:lnTo>
                  <a:lnTo>
                    <a:pt x="7941" y="107889"/>
                  </a:lnTo>
                  <a:lnTo>
                    <a:pt x="10762" y="49212"/>
                  </a:lnTo>
                  <a:lnTo>
                    <a:pt x="13222" y="38363"/>
                  </a:lnTo>
                  <a:lnTo>
                    <a:pt x="25314" y="20070"/>
                  </a:lnTo>
                  <a:lnTo>
                    <a:pt x="33452" y="11916"/>
                  </a:lnTo>
                  <a:lnTo>
                    <a:pt x="54973" y="2856"/>
                  </a:lnTo>
                  <a:lnTo>
                    <a:pt x="78965" y="0"/>
                  </a:lnTo>
                  <a:lnTo>
                    <a:pt x="101327" y="2630"/>
                  </a:lnTo>
                  <a:lnTo>
                    <a:pt x="122963" y="13937"/>
                  </a:lnTo>
                  <a:lnTo>
                    <a:pt x="167603" y="52571"/>
                  </a:lnTo>
                  <a:lnTo>
                    <a:pt x="188509" y="82287"/>
                  </a:lnTo>
                  <a:lnTo>
                    <a:pt x="210492" y="141713"/>
                  </a:lnTo>
                  <a:lnTo>
                    <a:pt x="215905" y="179799"/>
                  </a:lnTo>
                  <a:lnTo>
                    <a:pt x="209550" y="240183"/>
                  </a:lnTo>
                  <a:lnTo>
                    <a:pt x="206158" y="265745"/>
                  </a:lnTo>
                  <a:lnTo>
                    <a:pt x="178458" y="327107"/>
                  </a:lnTo>
                  <a:lnTo>
                    <a:pt x="152601" y="356913"/>
                  </a:lnTo>
                  <a:lnTo>
                    <a:pt x="122713" y="380562"/>
                  </a:lnTo>
                  <a:lnTo>
                    <a:pt x="98933" y="388967"/>
                  </a:lnTo>
                  <a:lnTo>
                    <a:pt x="73937" y="391533"/>
                  </a:lnTo>
                  <a:lnTo>
                    <a:pt x="51129" y="388774"/>
                  </a:lnTo>
                  <a:lnTo>
                    <a:pt x="32413" y="377409"/>
                  </a:lnTo>
                  <a:lnTo>
                    <a:pt x="17466" y="360660"/>
                  </a:lnTo>
                  <a:lnTo>
                    <a:pt x="6923" y="341517"/>
                  </a:lnTo>
                  <a:lnTo>
                    <a:pt x="0" y="305421"/>
                  </a:lnTo>
                  <a:lnTo>
                    <a:pt x="4620" y="281872"/>
                  </a:lnTo>
                  <a:lnTo>
                    <a:pt x="9127" y="270679"/>
                  </a:lnTo>
                  <a:lnTo>
                    <a:pt x="23494" y="255122"/>
                  </a:lnTo>
                  <a:lnTo>
                    <a:pt x="32239" y="249336"/>
                  </a:lnTo>
                  <a:lnTo>
                    <a:pt x="66903" y="241193"/>
                  </a:lnTo>
                  <a:lnTo>
                    <a:pt x="90116" y="245527"/>
                  </a:lnTo>
                  <a:lnTo>
                    <a:pt x="144257" y="273881"/>
                  </a:lnTo>
                  <a:lnTo>
                    <a:pt x="197097" y="308089"/>
                  </a:lnTo>
                  <a:lnTo>
                    <a:pt x="234293" y="323462"/>
                  </a:lnTo>
                  <a:lnTo>
                    <a:pt x="290206" y="331328"/>
                  </a:lnTo>
                  <a:lnTo>
                    <a:pt x="302412" y="3325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327062" y="2720782"/>
              <a:ext cx="183515" cy="207352"/>
            </a:xfrm>
            <a:custGeom>
              <a:avLst/>
              <a:gdLst/>
              <a:ahLst/>
              <a:cxnLst/>
              <a:rect l="0" t="0" r="0" b="0"/>
              <a:pathLst>
                <a:path w="183515" h="207352">
                  <a:moveTo>
                    <a:pt x="78229" y="126847"/>
                  </a:moveTo>
                  <a:lnTo>
                    <a:pt x="107537" y="91949"/>
                  </a:lnTo>
                  <a:lnTo>
                    <a:pt x="114651" y="69613"/>
                  </a:lnTo>
                  <a:lnTo>
                    <a:pt x="116643" y="45258"/>
                  </a:lnTo>
                  <a:lnTo>
                    <a:pt x="113629" y="22735"/>
                  </a:lnTo>
                  <a:lnTo>
                    <a:pt x="108848" y="14155"/>
                  </a:lnTo>
                  <a:lnTo>
                    <a:pt x="94177" y="1502"/>
                  </a:lnTo>
                  <a:lnTo>
                    <a:pt x="85351" y="0"/>
                  </a:lnTo>
                  <a:lnTo>
                    <a:pt x="66187" y="4570"/>
                  </a:lnTo>
                  <a:lnTo>
                    <a:pt x="49090" y="17520"/>
                  </a:lnTo>
                  <a:lnTo>
                    <a:pt x="34863" y="34973"/>
                  </a:lnTo>
                  <a:lnTo>
                    <a:pt x="8545" y="95515"/>
                  </a:lnTo>
                  <a:lnTo>
                    <a:pt x="0" y="126922"/>
                  </a:lnTo>
                  <a:lnTo>
                    <a:pt x="6408" y="168976"/>
                  </a:lnTo>
                  <a:lnTo>
                    <a:pt x="13553" y="188855"/>
                  </a:lnTo>
                  <a:lnTo>
                    <a:pt x="24527" y="205489"/>
                  </a:lnTo>
                  <a:lnTo>
                    <a:pt x="30730" y="207351"/>
                  </a:lnTo>
                  <a:lnTo>
                    <a:pt x="37204" y="205083"/>
                  </a:lnTo>
                  <a:lnTo>
                    <a:pt x="71353" y="174021"/>
                  </a:lnTo>
                  <a:lnTo>
                    <a:pt x="85311" y="156002"/>
                  </a:lnTo>
                  <a:lnTo>
                    <a:pt x="93075" y="133176"/>
                  </a:lnTo>
                  <a:lnTo>
                    <a:pt x="95145" y="120538"/>
                  </a:lnTo>
                  <a:lnTo>
                    <a:pt x="97695" y="116792"/>
                  </a:lnTo>
                  <a:lnTo>
                    <a:pt x="100565" y="118974"/>
                  </a:lnTo>
                  <a:lnTo>
                    <a:pt x="119341" y="165065"/>
                  </a:lnTo>
                  <a:lnTo>
                    <a:pt x="135106" y="178148"/>
                  </a:lnTo>
                  <a:lnTo>
                    <a:pt x="183514" y="2005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543534" y="2773294"/>
              <a:ext cx="167084" cy="158564"/>
            </a:xfrm>
            <a:custGeom>
              <a:avLst/>
              <a:gdLst/>
              <a:ahLst/>
              <a:cxnLst/>
              <a:rect l="0" t="0" r="0" b="0"/>
              <a:pathLst>
                <a:path w="167084" h="158564">
                  <a:moveTo>
                    <a:pt x="9156" y="42750"/>
                  </a:moveTo>
                  <a:lnTo>
                    <a:pt x="3566" y="59517"/>
                  </a:lnTo>
                  <a:lnTo>
                    <a:pt x="3942" y="77108"/>
                  </a:lnTo>
                  <a:lnTo>
                    <a:pt x="8126" y="122586"/>
                  </a:lnTo>
                  <a:lnTo>
                    <a:pt x="7299" y="127559"/>
                  </a:lnTo>
                  <a:lnTo>
                    <a:pt x="5578" y="127365"/>
                  </a:lnTo>
                  <a:lnTo>
                    <a:pt x="3261" y="123727"/>
                  </a:lnTo>
                  <a:lnTo>
                    <a:pt x="0" y="90659"/>
                  </a:lnTo>
                  <a:lnTo>
                    <a:pt x="4623" y="54995"/>
                  </a:lnTo>
                  <a:lnTo>
                    <a:pt x="18991" y="22201"/>
                  </a:lnTo>
                  <a:lnTo>
                    <a:pt x="34584" y="7101"/>
                  </a:lnTo>
                  <a:lnTo>
                    <a:pt x="43655" y="1436"/>
                  </a:lnTo>
                  <a:lnTo>
                    <a:pt x="53212" y="0"/>
                  </a:lnTo>
                  <a:lnTo>
                    <a:pt x="73190" y="4642"/>
                  </a:lnTo>
                  <a:lnTo>
                    <a:pt x="98579" y="20410"/>
                  </a:lnTo>
                  <a:lnTo>
                    <a:pt x="120919" y="51078"/>
                  </a:lnTo>
                  <a:lnTo>
                    <a:pt x="148150" y="105631"/>
                  </a:lnTo>
                  <a:lnTo>
                    <a:pt x="161473" y="134301"/>
                  </a:lnTo>
                  <a:lnTo>
                    <a:pt x="167083" y="1585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786119" y="2564650"/>
              <a:ext cx="114012" cy="407866"/>
            </a:xfrm>
            <a:custGeom>
              <a:avLst/>
              <a:gdLst/>
              <a:ahLst/>
              <a:cxnLst/>
              <a:rect l="0" t="0" r="0" b="0"/>
              <a:pathLst>
                <a:path w="114012" h="407866">
                  <a:moveTo>
                    <a:pt x="92954" y="304036"/>
                  </a:moveTo>
                  <a:lnTo>
                    <a:pt x="78300" y="251008"/>
                  </a:lnTo>
                  <a:lnTo>
                    <a:pt x="72656" y="242948"/>
                  </a:lnTo>
                  <a:lnTo>
                    <a:pt x="57027" y="230872"/>
                  </a:lnTo>
                  <a:lnTo>
                    <a:pt x="47945" y="229524"/>
                  </a:lnTo>
                  <a:lnTo>
                    <a:pt x="28497" y="234265"/>
                  </a:lnTo>
                  <a:lnTo>
                    <a:pt x="14393" y="247290"/>
                  </a:lnTo>
                  <a:lnTo>
                    <a:pt x="8995" y="255677"/>
                  </a:lnTo>
                  <a:lnTo>
                    <a:pt x="1397" y="289837"/>
                  </a:lnTo>
                  <a:lnTo>
                    <a:pt x="0" y="342132"/>
                  </a:lnTo>
                  <a:lnTo>
                    <a:pt x="12935" y="398263"/>
                  </a:lnTo>
                  <a:lnTo>
                    <a:pt x="18551" y="404289"/>
                  </a:lnTo>
                  <a:lnTo>
                    <a:pt x="25805" y="407136"/>
                  </a:lnTo>
                  <a:lnTo>
                    <a:pt x="34150" y="407865"/>
                  </a:lnTo>
                  <a:lnTo>
                    <a:pt x="49661" y="402434"/>
                  </a:lnTo>
                  <a:lnTo>
                    <a:pt x="57073" y="397711"/>
                  </a:lnTo>
                  <a:lnTo>
                    <a:pt x="68428" y="379984"/>
                  </a:lnTo>
                  <a:lnTo>
                    <a:pt x="88988" y="318154"/>
                  </a:lnTo>
                  <a:lnTo>
                    <a:pt x="106932" y="262395"/>
                  </a:lnTo>
                  <a:lnTo>
                    <a:pt x="112613" y="201921"/>
                  </a:lnTo>
                  <a:lnTo>
                    <a:pt x="112427" y="143928"/>
                  </a:lnTo>
                  <a:lnTo>
                    <a:pt x="106653" y="84631"/>
                  </a:lnTo>
                  <a:lnTo>
                    <a:pt x="100989" y="21488"/>
                  </a:lnTo>
                  <a:lnTo>
                    <a:pt x="98311" y="6876"/>
                  </a:lnTo>
                  <a:lnTo>
                    <a:pt x="95355" y="644"/>
                  </a:lnTo>
                  <a:lnTo>
                    <a:pt x="92215" y="0"/>
                  </a:lnTo>
                  <a:lnTo>
                    <a:pt x="88952" y="3079"/>
                  </a:lnTo>
                  <a:lnTo>
                    <a:pt x="84359" y="35359"/>
                  </a:lnTo>
                  <a:lnTo>
                    <a:pt x="90043" y="98669"/>
                  </a:lnTo>
                  <a:lnTo>
                    <a:pt x="92092" y="148950"/>
                  </a:lnTo>
                  <a:lnTo>
                    <a:pt x="95903" y="208454"/>
                  </a:lnTo>
                  <a:lnTo>
                    <a:pt x="107575" y="265268"/>
                  </a:lnTo>
                  <a:lnTo>
                    <a:pt x="114011" y="3250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239087" y="2626531"/>
              <a:ext cx="229583" cy="292728"/>
            </a:xfrm>
            <a:custGeom>
              <a:avLst/>
              <a:gdLst/>
              <a:ahLst/>
              <a:cxnLst/>
              <a:rect l="0" t="0" r="0" b="0"/>
              <a:pathLst>
                <a:path w="229583" h="292728">
                  <a:moveTo>
                    <a:pt x="176939" y="0"/>
                  </a:moveTo>
                  <a:lnTo>
                    <a:pt x="147631" y="29308"/>
                  </a:lnTo>
                  <a:lnTo>
                    <a:pt x="121940" y="83119"/>
                  </a:lnTo>
                  <a:lnTo>
                    <a:pt x="88892" y="137894"/>
                  </a:lnTo>
                  <a:lnTo>
                    <a:pt x="54066" y="198558"/>
                  </a:lnTo>
                  <a:lnTo>
                    <a:pt x="17579" y="254017"/>
                  </a:lnTo>
                  <a:lnTo>
                    <a:pt x="0" y="279075"/>
                  </a:lnTo>
                  <a:lnTo>
                    <a:pt x="488" y="284316"/>
                  </a:lnTo>
                  <a:lnTo>
                    <a:pt x="5493" y="287810"/>
                  </a:lnTo>
                  <a:lnTo>
                    <a:pt x="38013" y="292727"/>
                  </a:lnTo>
                  <a:lnTo>
                    <a:pt x="78454" y="291065"/>
                  </a:lnTo>
                  <a:lnTo>
                    <a:pt x="134739" y="285611"/>
                  </a:lnTo>
                  <a:lnTo>
                    <a:pt x="197503" y="284534"/>
                  </a:lnTo>
                  <a:lnTo>
                    <a:pt x="229582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650976" y="2580276"/>
              <a:ext cx="223847" cy="403879"/>
            </a:xfrm>
            <a:custGeom>
              <a:avLst/>
              <a:gdLst/>
              <a:ahLst/>
              <a:cxnLst/>
              <a:rect l="0" t="0" r="0" b="0"/>
              <a:pathLst>
                <a:path w="223847" h="403879">
                  <a:moveTo>
                    <a:pt x="196719" y="119954"/>
                  </a:moveTo>
                  <a:lnTo>
                    <a:pt x="154057" y="174069"/>
                  </a:lnTo>
                  <a:lnTo>
                    <a:pt x="112443" y="235897"/>
                  </a:lnTo>
                  <a:lnTo>
                    <a:pt x="99601" y="259222"/>
                  </a:lnTo>
                  <a:lnTo>
                    <a:pt x="81825" y="315617"/>
                  </a:lnTo>
                  <a:lnTo>
                    <a:pt x="76635" y="340276"/>
                  </a:lnTo>
                  <a:lnTo>
                    <a:pt x="78228" y="366834"/>
                  </a:lnTo>
                  <a:lnTo>
                    <a:pt x="89074" y="387996"/>
                  </a:lnTo>
                  <a:lnTo>
                    <a:pt x="96879" y="396915"/>
                  </a:lnTo>
                  <a:lnTo>
                    <a:pt x="105593" y="401691"/>
                  </a:lnTo>
                  <a:lnTo>
                    <a:pt x="124633" y="403878"/>
                  </a:lnTo>
                  <a:lnTo>
                    <a:pt x="160672" y="398532"/>
                  </a:lnTo>
                  <a:lnTo>
                    <a:pt x="181088" y="389606"/>
                  </a:lnTo>
                  <a:lnTo>
                    <a:pt x="197961" y="376670"/>
                  </a:lnTo>
                  <a:lnTo>
                    <a:pt x="213259" y="359222"/>
                  </a:lnTo>
                  <a:lnTo>
                    <a:pt x="221617" y="336650"/>
                  </a:lnTo>
                  <a:lnTo>
                    <a:pt x="223846" y="324079"/>
                  </a:lnTo>
                  <a:lnTo>
                    <a:pt x="220084" y="300754"/>
                  </a:lnTo>
                  <a:lnTo>
                    <a:pt x="209443" y="279858"/>
                  </a:lnTo>
                  <a:lnTo>
                    <a:pt x="152704" y="225504"/>
                  </a:lnTo>
                  <a:lnTo>
                    <a:pt x="92801" y="187132"/>
                  </a:lnTo>
                  <a:lnTo>
                    <a:pt x="38972" y="151605"/>
                  </a:lnTo>
                  <a:lnTo>
                    <a:pt x="20154" y="136361"/>
                  </a:lnTo>
                  <a:lnTo>
                    <a:pt x="7891" y="117887"/>
                  </a:lnTo>
                  <a:lnTo>
                    <a:pt x="0" y="82167"/>
                  </a:lnTo>
                  <a:lnTo>
                    <a:pt x="3251" y="47537"/>
                  </a:lnTo>
                  <a:lnTo>
                    <a:pt x="11687" y="28887"/>
                  </a:lnTo>
                  <a:lnTo>
                    <a:pt x="17213" y="20638"/>
                  </a:lnTo>
                  <a:lnTo>
                    <a:pt x="25575" y="15139"/>
                  </a:lnTo>
                  <a:lnTo>
                    <a:pt x="80321" y="0"/>
                  </a:lnTo>
                  <a:lnTo>
                    <a:pt x="117907" y="1094"/>
                  </a:lnTo>
                  <a:lnTo>
                    <a:pt x="153090" y="8827"/>
                  </a:lnTo>
                  <a:lnTo>
                    <a:pt x="180152" y="24117"/>
                  </a:lnTo>
                  <a:lnTo>
                    <a:pt x="202989" y="49054"/>
                  </a:lnTo>
                  <a:lnTo>
                    <a:pt x="211204" y="65436"/>
                  </a:lnTo>
                  <a:lnTo>
                    <a:pt x="217776" y="883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365395" y="3421918"/>
            <a:ext cx="2258673" cy="362748"/>
            <a:chOff x="365395" y="3421918"/>
            <a:chExt cx="2258673" cy="362748"/>
          </a:xfrm>
        </p:grpSpPr>
        <p:sp>
          <p:nvSpPr>
            <p:cNvPr id="59" name="Freeform 58"/>
            <p:cNvSpPr/>
            <p:nvPr/>
          </p:nvSpPr>
          <p:spPr>
            <a:xfrm>
              <a:off x="365395" y="3426697"/>
              <a:ext cx="292373" cy="308669"/>
            </a:xfrm>
            <a:custGeom>
              <a:avLst/>
              <a:gdLst/>
              <a:ahLst/>
              <a:cxnLst/>
              <a:rect l="0" t="0" r="0" b="0"/>
              <a:pathLst>
                <a:path w="292373" h="308669">
                  <a:moveTo>
                    <a:pt x="260787" y="0"/>
                  </a:moveTo>
                  <a:lnTo>
                    <a:pt x="211289" y="55087"/>
                  </a:lnTo>
                  <a:lnTo>
                    <a:pt x="155264" y="116932"/>
                  </a:lnTo>
                  <a:lnTo>
                    <a:pt x="110166" y="171846"/>
                  </a:lnTo>
                  <a:lnTo>
                    <a:pt x="60554" y="230754"/>
                  </a:lnTo>
                  <a:lnTo>
                    <a:pt x="1213" y="291117"/>
                  </a:lnTo>
                  <a:lnTo>
                    <a:pt x="0" y="297023"/>
                  </a:lnTo>
                  <a:lnTo>
                    <a:pt x="2701" y="302130"/>
                  </a:lnTo>
                  <a:lnTo>
                    <a:pt x="8011" y="306705"/>
                  </a:lnTo>
                  <a:lnTo>
                    <a:pt x="26390" y="308668"/>
                  </a:lnTo>
                  <a:lnTo>
                    <a:pt x="81905" y="305986"/>
                  </a:lnTo>
                  <a:lnTo>
                    <a:pt x="141961" y="305456"/>
                  </a:lnTo>
                  <a:lnTo>
                    <a:pt x="191784" y="305365"/>
                  </a:lnTo>
                  <a:lnTo>
                    <a:pt x="254782" y="302214"/>
                  </a:lnTo>
                  <a:lnTo>
                    <a:pt x="292372" y="2947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73581" y="3468810"/>
              <a:ext cx="10529" cy="263214"/>
            </a:xfrm>
            <a:custGeom>
              <a:avLst/>
              <a:gdLst/>
              <a:ahLst/>
              <a:cxnLst/>
              <a:rect l="0" t="0" r="0" b="0"/>
              <a:pathLst>
                <a:path w="10529" h="263214">
                  <a:moveTo>
                    <a:pt x="10528" y="0"/>
                  </a:moveTo>
                  <a:lnTo>
                    <a:pt x="2195" y="37479"/>
                  </a:lnTo>
                  <a:lnTo>
                    <a:pt x="434" y="88902"/>
                  </a:lnTo>
                  <a:lnTo>
                    <a:pt x="7321" y="145289"/>
                  </a:lnTo>
                  <a:lnTo>
                    <a:pt x="6775" y="208420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240469" y="3572018"/>
              <a:ext cx="375393" cy="174007"/>
            </a:xfrm>
            <a:custGeom>
              <a:avLst/>
              <a:gdLst/>
              <a:ahLst/>
              <a:cxnLst/>
              <a:rect l="0" t="0" r="0" b="0"/>
              <a:pathLst>
                <a:path w="375393" h="174007">
                  <a:moveTo>
                    <a:pt x="112179" y="54720"/>
                  </a:moveTo>
                  <a:lnTo>
                    <a:pt x="102604" y="30673"/>
                  </a:lnTo>
                  <a:lnTo>
                    <a:pt x="91936" y="16346"/>
                  </a:lnTo>
                  <a:lnTo>
                    <a:pt x="67187" y="716"/>
                  </a:lnTo>
                  <a:lnTo>
                    <a:pt x="57618" y="0"/>
                  </a:lnTo>
                  <a:lnTo>
                    <a:pt x="37627" y="5443"/>
                  </a:lnTo>
                  <a:lnTo>
                    <a:pt x="29722" y="12510"/>
                  </a:lnTo>
                  <a:lnTo>
                    <a:pt x="8631" y="54354"/>
                  </a:lnTo>
                  <a:lnTo>
                    <a:pt x="0" y="89317"/>
                  </a:lnTo>
                  <a:lnTo>
                    <a:pt x="562" y="126192"/>
                  </a:lnTo>
                  <a:lnTo>
                    <a:pt x="6420" y="147316"/>
                  </a:lnTo>
                  <a:lnTo>
                    <a:pt x="16822" y="164504"/>
                  </a:lnTo>
                  <a:lnTo>
                    <a:pt x="24041" y="168854"/>
                  </a:lnTo>
                  <a:lnTo>
                    <a:pt x="41421" y="170567"/>
                  </a:lnTo>
                  <a:lnTo>
                    <a:pt x="70937" y="159365"/>
                  </a:lnTo>
                  <a:lnTo>
                    <a:pt x="96320" y="141228"/>
                  </a:lnTo>
                  <a:lnTo>
                    <a:pt x="113069" y="115447"/>
                  </a:lnTo>
                  <a:lnTo>
                    <a:pt x="126870" y="82313"/>
                  </a:lnTo>
                  <a:lnTo>
                    <a:pt x="125337" y="88040"/>
                  </a:lnTo>
                  <a:lnTo>
                    <a:pt x="130116" y="102284"/>
                  </a:lnTo>
                  <a:lnTo>
                    <a:pt x="152247" y="134435"/>
                  </a:lnTo>
                  <a:lnTo>
                    <a:pt x="159948" y="137109"/>
                  </a:lnTo>
                  <a:lnTo>
                    <a:pt x="177864" y="133841"/>
                  </a:lnTo>
                  <a:lnTo>
                    <a:pt x="185215" y="128525"/>
                  </a:lnTo>
                  <a:lnTo>
                    <a:pt x="196502" y="113258"/>
                  </a:lnTo>
                  <a:lnTo>
                    <a:pt x="202320" y="110123"/>
                  </a:lnTo>
                  <a:lnTo>
                    <a:pt x="208538" y="110373"/>
                  </a:lnTo>
                  <a:lnTo>
                    <a:pt x="215023" y="112879"/>
                  </a:lnTo>
                  <a:lnTo>
                    <a:pt x="219346" y="119229"/>
                  </a:lnTo>
                  <a:lnTo>
                    <a:pt x="233299" y="174006"/>
                  </a:lnTo>
                  <a:lnTo>
                    <a:pt x="231131" y="168567"/>
                  </a:lnTo>
                  <a:lnTo>
                    <a:pt x="229783" y="129244"/>
                  </a:lnTo>
                  <a:lnTo>
                    <a:pt x="242729" y="75885"/>
                  </a:lnTo>
                  <a:lnTo>
                    <a:pt x="249515" y="67660"/>
                  </a:lnTo>
                  <a:lnTo>
                    <a:pt x="269534" y="55402"/>
                  </a:lnTo>
                  <a:lnTo>
                    <a:pt x="290909" y="52293"/>
                  </a:lnTo>
                  <a:lnTo>
                    <a:pt x="310938" y="55981"/>
                  </a:lnTo>
                  <a:lnTo>
                    <a:pt x="327638" y="65419"/>
                  </a:lnTo>
                  <a:lnTo>
                    <a:pt x="350194" y="89475"/>
                  </a:lnTo>
                  <a:lnTo>
                    <a:pt x="366106" y="118830"/>
                  </a:lnTo>
                  <a:lnTo>
                    <a:pt x="375392" y="1600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665357" y="3421918"/>
              <a:ext cx="129489" cy="351691"/>
            </a:xfrm>
            <a:custGeom>
              <a:avLst/>
              <a:gdLst/>
              <a:ahLst/>
              <a:cxnLst/>
              <a:rect l="0" t="0" r="0" b="0"/>
              <a:pathLst>
                <a:path w="129489" h="351691">
                  <a:moveTo>
                    <a:pt x="97903" y="267991"/>
                  </a:moveTo>
                  <a:lnTo>
                    <a:pt x="94783" y="225299"/>
                  </a:lnTo>
                  <a:lnTo>
                    <a:pt x="92314" y="214963"/>
                  </a:lnTo>
                  <a:lnTo>
                    <a:pt x="80211" y="197240"/>
                  </a:lnTo>
                  <a:lnTo>
                    <a:pt x="72070" y="189238"/>
                  </a:lnTo>
                  <a:lnTo>
                    <a:pt x="63134" y="186243"/>
                  </a:lnTo>
                  <a:lnTo>
                    <a:pt x="43845" y="189155"/>
                  </a:lnTo>
                  <a:lnTo>
                    <a:pt x="26694" y="204487"/>
                  </a:lnTo>
                  <a:lnTo>
                    <a:pt x="2208" y="246868"/>
                  </a:lnTo>
                  <a:lnTo>
                    <a:pt x="0" y="271082"/>
                  </a:lnTo>
                  <a:lnTo>
                    <a:pt x="8114" y="324754"/>
                  </a:lnTo>
                  <a:lnTo>
                    <a:pt x="13477" y="335079"/>
                  </a:lnTo>
                  <a:lnTo>
                    <a:pt x="28795" y="349670"/>
                  </a:lnTo>
                  <a:lnTo>
                    <a:pt x="36623" y="351690"/>
                  </a:lnTo>
                  <a:lnTo>
                    <a:pt x="44181" y="350696"/>
                  </a:lnTo>
                  <a:lnTo>
                    <a:pt x="51560" y="347694"/>
                  </a:lnTo>
                  <a:lnTo>
                    <a:pt x="73123" y="326702"/>
                  </a:lnTo>
                  <a:lnTo>
                    <a:pt x="88741" y="292666"/>
                  </a:lnTo>
                  <a:lnTo>
                    <a:pt x="104498" y="230838"/>
                  </a:lnTo>
                  <a:lnTo>
                    <a:pt x="114155" y="179644"/>
                  </a:lnTo>
                  <a:lnTo>
                    <a:pt x="117536" y="128600"/>
                  </a:lnTo>
                  <a:lnTo>
                    <a:pt x="115559" y="68838"/>
                  </a:lnTo>
                  <a:lnTo>
                    <a:pt x="109839" y="6384"/>
                  </a:lnTo>
                  <a:lnTo>
                    <a:pt x="108200" y="0"/>
                  </a:lnTo>
                  <a:lnTo>
                    <a:pt x="105937" y="423"/>
                  </a:lnTo>
                  <a:lnTo>
                    <a:pt x="103259" y="5384"/>
                  </a:lnTo>
                  <a:lnTo>
                    <a:pt x="98608" y="68145"/>
                  </a:lnTo>
                  <a:lnTo>
                    <a:pt x="91930" y="129760"/>
                  </a:lnTo>
                  <a:lnTo>
                    <a:pt x="102474" y="183584"/>
                  </a:lnTo>
                  <a:lnTo>
                    <a:pt x="122562" y="246918"/>
                  </a:lnTo>
                  <a:lnTo>
                    <a:pt x="129488" y="2679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070921" y="3479339"/>
              <a:ext cx="218765" cy="252678"/>
            </a:xfrm>
            <a:custGeom>
              <a:avLst/>
              <a:gdLst/>
              <a:ahLst/>
              <a:cxnLst/>
              <a:rect l="0" t="0" r="0" b="0"/>
              <a:pathLst>
                <a:path w="218765" h="252678">
                  <a:moveTo>
                    <a:pt x="166121" y="0"/>
                  </a:moveTo>
                  <a:lnTo>
                    <a:pt x="114586" y="61110"/>
                  </a:lnTo>
                  <a:lnTo>
                    <a:pt x="84393" y="115542"/>
                  </a:lnTo>
                  <a:lnTo>
                    <a:pt x="43200" y="178960"/>
                  </a:lnTo>
                  <a:lnTo>
                    <a:pt x="8182" y="236838"/>
                  </a:lnTo>
                  <a:lnTo>
                    <a:pt x="1167" y="245629"/>
                  </a:lnTo>
                  <a:lnTo>
                    <a:pt x="0" y="250320"/>
                  </a:lnTo>
                  <a:lnTo>
                    <a:pt x="2731" y="252278"/>
                  </a:lnTo>
                  <a:lnTo>
                    <a:pt x="63129" y="252648"/>
                  </a:lnTo>
                  <a:lnTo>
                    <a:pt x="117441" y="252677"/>
                  </a:lnTo>
                  <a:lnTo>
                    <a:pt x="178905" y="244350"/>
                  </a:lnTo>
                  <a:lnTo>
                    <a:pt x="218764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384441" y="3473890"/>
              <a:ext cx="239627" cy="310776"/>
            </a:xfrm>
            <a:custGeom>
              <a:avLst/>
              <a:gdLst/>
              <a:ahLst/>
              <a:cxnLst/>
              <a:rect l="0" t="0" r="0" b="0"/>
              <a:pathLst>
                <a:path w="239627" h="310776">
                  <a:moveTo>
                    <a:pt x="0" y="26506"/>
                  </a:moveTo>
                  <a:lnTo>
                    <a:pt x="58617" y="17441"/>
                  </a:lnTo>
                  <a:lnTo>
                    <a:pt x="113961" y="9031"/>
                  </a:lnTo>
                  <a:lnTo>
                    <a:pt x="176885" y="6157"/>
                  </a:lnTo>
                  <a:lnTo>
                    <a:pt x="229133" y="0"/>
                  </a:lnTo>
                  <a:lnTo>
                    <a:pt x="235813" y="2986"/>
                  </a:lnTo>
                  <a:lnTo>
                    <a:pt x="239097" y="9656"/>
                  </a:lnTo>
                  <a:lnTo>
                    <a:pt x="239626" y="28376"/>
                  </a:lnTo>
                  <a:lnTo>
                    <a:pt x="227322" y="84984"/>
                  </a:lnTo>
                  <a:lnTo>
                    <a:pt x="199012" y="144821"/>
                  </a:lnTo>
                  <a:lnTo>
                    <a:pt x="171762" y="198966"/>
                  </a:lnTo>
                  <a:lnTo>
                    <a:pt x="145177" y="260393"/>
                  </a:lnTo>
                  <a:lnTo>
                    <a:pt x="126342" y="3107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6253927" y="221118"/>
            <a:ext cx="2938360" cy="567691"/>
            <a:chOff x="6253927" y="221118"/>
            <a:chExt cx="2938360" cy="567691"/>
          </a:xfrm>
        </p:grpSpPr>
        <p:sp>
          <p:nvSpPr>
            <p:cNvPr id="66" name="Freeform 65"/>
            <p:cNvSpPr/>
            <p:nvPr/>
          </p:nvSpPr>
          <p:spPr>
            <a:xfrm>
              <a:off x="6253927" y="389554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4666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581778" y="221118"/>
              <a:ext cx="209103" cy="379007"/>
            </a:xfrm>
            <a:custGeom>
              <a:avLst/>
              <a:gdLst/>
              <a:ahLst/>
              <a:cxnLst/>
              <a:rect l="0" t="0" r="0" b="0"/>
              <a:pathLst>
                <a:path w="209103" h="379007">
                  <a:moveTo>
                    <a:pt x="40647" y="52622"/>
                  </a:moveTo>
                  <a:lnTo>
                    <a:pt x="35057" y="114715"/>
                  </a:lnTo>
                  <a:lnTo>
                    <a:pt x="31093" y="174505"/>
                  </a:lnTo>
                  <a:lnTo>
                    <a:pt x="30407" y="224177"/>
                  </a:lnTo>
                  <a:lnTo>
                    <a:pt x="27055" y="283475"/>
                  </a:lnTo>
                  <a:lnTo>
                    <a:pt x="21065" y="340248"/>
                  </a:lnTo>
                  <a:lnTo>
                    <a:pt x="14437" y="376881"/>
                  </a:lnTo>
                  <a:lnTo>
                    <a:pt x="12645" y="378759"/>
                  </a:lnTo>
                  <a:lnTo>
                    <a:pt x="10123" y="354626"/>
                  </a:lnTo>
                  <a:lnTo>
                    <a:pt x="6151" y="303957"/>
                  </a:lnTo>
                  <a:lnTo>
                    <a:pt x="38" y="243299"/>
                  </a:lnTo>
                  <a:lnTo>
                    <a:pt x="0" y="183397"/>
                  </a:lnTo>
                  <a:lnTo>
                    <a:pt x="10045" y="126504"/>
                  </a:lnTo>
                  <a:lnTo>
                    <a:pt x="17705" y="70206"/>
                  </a:lnTo>
                  <a:lnTo>
                    <a:pt x="24621" y="33656"/>
                  </a:lnTo>
                  <a:lnTo>
                    <a:pt x="39667" y="6189"/>
                  </a:lnTo>
                  <a:lnTo>
                    <a:pt x="47012" y="1779"/>
                  </a:lnTo>
                  <a:lnTo>
                    <a:pt x="64533" y="0"/>
                  </a:lnTo>
                  <a:lnTo>
                    <a:pt x="80899" y="6228"/>
                  </a:lnTo>
                  <a:lnTo>
                    <a:pt x="88538" y="11164"/>
                  </a:lnTo>
                  <a:lnTo>
                    <a:pt x="100146" y="26008"/>
                  </a:lnTo>
                  <a:lnTo>
                    <a:pt x="128117" y="82740"/>
                  </a:lnTo>
                  <a:lnTo>
                    <a:pt x="148305" y="137254"/>
                  </a:lnTo>
                  <a:lnTo>
                    <a:pt x="168887" y="198671"/>
                  </a:lnTo>
                  <a:lnTo>
                    <a:pt x="184218" y="258723"/>
                  </a:lnTo>
                  <a:lnTo>
                    <a:pt x="198512" y="312526"/>
                  </a:lnTo>
                  <a:lnTo>
                    <a:pt x="205965" y="346440"/>
                  </a:lnTo>
                  <a:lnTo>
                    <a:pt x="209102" y="3790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590839" y="475977"/>
              <a:ext cx="157929" cy="18863"/>
            </a:xfrm>
            <a:custGeom>
              <a:avLst/>
              <a:gdLst/>
              <a:ahLst/>
              <a:cxnLst/>
              <a:rect l="0" t="0" r="0" b="0"/>
              <a:pathLst>
                <a:path w="157929" h="18863">
                  <a:moveTo>
                    <a:pt x="157928" y="8333"/>
                  </a:moveTo>
                  <a:lnTo>
                    <a:pt x="120450" y="0"/>
                  </a:lnTo>
                  <a:lnTo>
                    <a:pt x="82482" y="1575"/>
                  </a:lnTo>
                  <a:lnTo>
                    <a:pt x="24554" y="14679"/>
                  </a:lnTo>
                  <a:lnTo>
                    <a:pt x="0" y="188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002939" y="410212"/>
              <a:ext cx="152206" cy="378597"/>
            </a:xfrm>
            <a:custGeom>
              <a:avLst/>
              <a:gdLst/>
              <a:ahLst/>
              <a:cxnLst/>
              <a:rect l="0" t="0" r="0" b="0"/>
              <a:pathLst>
                <a:path w="152206" h="378597">
                  <a:moveTo>
                    <a:pt x="19568" y="137269"/>
                  </a:moveTo>
                  <a:lnTo>
                    <a:pt x="28634" y="195886"/>
                  </a:lnTo>
                  <a:lnTo>
                    <a:pt x="38214" y="257296"/>
                  </a:lnTo>
                  <a:lnTo>
                    <a:pt x="48251" y="315700"/>
                  </a:lnTo>
                  <a:lnTo>
                    <a:pt x="44992" y="372296"/>
                  </a:lnTo>
                  <a:lnTo>
                    <a:pt x="41196" y="378182"/>
                  </a:lnTo>
                  <a:lnTo>
                    <a:pt x="36327" y="378596"/>
                  </a:lnTo>
                  <a:lnTo>
                    <a:pt x="30740" y="375363"/>
                  </a:lnTo>
                  <a:lnTo>
                    <a:pt x="27017" y="368528"/>
                  </a:lnTo>
                  <a:lnTo>
                    <a:pt x="14960" y="305258"/>
                  </a:lnTo>
                  <a:lnTo>
                    <a:pt x="10794" y="255414"/>
                  </a:lnTo>
                  <a:lnTo>
                    <a:pt x="3971" y="203601"/>
                  </a:lnTo>
                  <a:lnTo>
                    <a:pt x="129" y="151204"/>
                  </a:lnTo>
                  <a:lnTo>
                    <a:pt x="0" y="89502"/>
                  </a:lnTo>
                  <a:lnTo>
                    <a:pt x="8181" y="48767"/>
                  </a:lnTo>
                  <a:lnTo>
                    <a:pt x="24904" y="20839"/>
                  </a:lnTo>
                  <a:lnTo>
                    <a:pt x="37927" y="5194"/>
                  </a:lnTo>
                  <a:lnTo>
                    <a:pt x="47015" y="1256"/>
                  </a:lnTo>
                  <a:lnTo>
                    <a:pt x="69592" y="0"/>
                  </a:lnTo>
                  <a:lnTo>
                    <a:pt x="88984" y="6461"/>
                  </a:lnTo>
                  <a:lnTo>
                    <a:pt x="105402" y="18301"/>
                  </a:lnTo>
                  <a:lnTo>
                    <a:pt x="142151" y="58952"/>
                  </a:lnTo>
                  <a:lnTo>
                    <a:pt x="150088" y="79845"/>
                  </a:lnTo>
                  <a:lnTo>
                    <a:pt x="152205" y="91967"/>
                  </a:lnTo>
                  <a:lnTo>
                    <a:pt x="148318" y="111676"/>
                  </a:lnTo>
                  <a:lnTo>
                    <a:pt x="137622" y="128234"/>
                  </a:lnTo>
                  <a:lnTo>
                    <a:pt x="121170" y="143392"/>
                  </a:lnTo>
                  <a:lnTo>
                    <a:pt x="77116" y="162612"/>
                  </a:lnTo>
                  <a:lnTo>
                    <a:pt x="51154" y="168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184742" y="452527"/>
              <a:ext cx="164150" cy="127669"/>
            </a:xfrm>
            <a:custGeom>
              <a:avLst/>
              <a:gdLst/>
              <a:ahLst/>
              <a:cxnLst/>
              <a:rect l="0" t="0" r="0" b="0"/>
              <a:pathLst>
                <a:path w="164150" h="127669">
                  <a:moveTo>
                    <a:pt x="100978" y="84426"/>
                  </a:moveTo>
                  <a:lnTo>
                    <a:pt x="112156" y="62069"/>
                  </a:lnTo>
                  <a:lnTo>
                    <a:pt x="113110" y="51974"/>
                  </a:lnTo>
                  <a:lnTo>
                    <a:pt x="107929" y="31398"/>
                  </a:lnTo>
                  <a:lnTo>
                    <a:pt x="91859" y="5673"/>
                  </a:lnTo>
                  <a:lnTo>
                    <a:pt x="84370" y="1508"/>
                  </a:lnTo>
                  <a:lnTo>
                    <a:pt x="66690" y="0"/>
                  </a:lnTo>
                  <a:lnTo>
                    <a:pt x="37007" y="11318"/>
                  </a:lnTo>
                  <a:lnTo>
                    <a:pt x="11573" y="29489"/>
                  </a:lnTo>
                  <a:lnTo>
                    <a:pt x="2751" y="49091"/>
                  </a:lnTo>
                  <a:lnTo>
                    <a:pt x="0" y="73401"/>
                  </a:lnTo>
                  <a:lnTo>
                    <a:pt x="2677" y="99803"/>
                  </a:lnTo>
                  <a:lnTo>
                    <a:pt x="7368" y="109885"/>
                  </a:lnTo>
                  <a:lnTo>
                    <a:pt x="21939" y="124207"/>
                  </a:lnTo>
                  <a:lnTo>
                    <a:pt x="30738" y="127324"/>
                  </a:lnTo>
                  <a:lnTo>
                    <a:pt x="49873" y="127668"/>
                  </a:lnTo>
                  <a:lnTo>
                    <a:pt x="58719" y="122613"/>
                  </a:lnTo>
                  <a:lnTo>
                    <a:pt x="74787" y="104517"/>
                  </a:lnTo>
                  <a:lnTo>
                    <a:pt x="91398" y="73611"/>
                  </a:lnTo>
                  <a:lnTo>
                    <a:pt x="95761" y="70197"/>
                  </a:lnTo>
                  <a:lnTo>
                    <a:pt x="99839" y="71431"/>
                  </a:lnTo>
                  <a:lnTo>
                    <a:pt x="145798" y="117496"/>
                  </a:lnTo>
                  <a:lnTo>
                    <a:pt x="164149" y="1265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391005" y="494839"/>
              <a:ext cx="10530" cy="94757"/>
            </a:xfrm>
            <a:custGeom>
              <a:avLst/>
              <a:gdLst/>
              <a:ahLst/>
              <a:cxnLst/>
              <a:rect l="0" t="0" r="0" b="0"/>
              <a:pathLst>
                <a:path w="10530" h="94757">
                  <a:moveTo>
                    <a:pt x="0" y="0"/>
                  </a:moveTo>
                  <a:lnTo>
                    <a:pt x="3120" y="42692"/>
                  </a:lnTo>
                  <a:lnTo>
                    <a:pt x="10529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369948" y="36849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464704" y="410611"/>
              <a:ext cx="115815" cy="170186"/>
            </a:xfrm>
            <a:custGeom>
              <a:avLst/>
              <a:gdLst/>
              <a:ahLst/>
              <a:cxnLst/>
              <a:rect l="0" t="0" r="0" b="0"/>
              <a:pathLst>
                <a:path w="115815" h="170186">
                  <a:moveTo>
                    <a:pt x="0" y="84228"/>
                  </a:moveTo>
                  <a:lnTo>
                    <a:pt x="19129" y="145338"/>
                  </a:lnTo>
                  <a:lnTo>
                    <a:pt x="30339" y="167540"/>
                  </a:lnTo>
                  <a:lnTo>
                    <a:pt x="33094" y="170185"/>
                  </a:lnTo>
                  <a:lnTo>
                    <a:pt x="33762" y="167269"/>
                  </a:lnTo>
                  <a:lnTo>
                    <a:pt x="20324" y="108546"/>
                  </a:lnTo>
                  <a:lnTo>
                    <a:pt x="16052" y="79828"/>
                  </a:lnTo>
                  <a:lnTo>
                    <a:pt x="18053" y="55366"/>
                  </a:lnTo>
                  <a:lnTo>
                    <a:pt x="29081" y="35916"/>
                  </a:lnTo>
                  <a:lnTo>
                    <a:pt x="36935" y="27453"/>
                  </a:lnTo>
                  <a:lnTo>
                    <a:pt x="58139" y="18051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785144" y="469869"/>
              <a:ext cx="124234" cy="133309"/>
            </a:xfrm>
            <a:custGeom>
              <a:avLst/>
              <a:gdLst/>
              <a:ahLst/>
              <a:cxnLst/>
              <a:rect l="0" t="0" r="0" b="0"/>
              <a:pathLst>
                <a:path w="124234" h="133309">
                  <a:moveTo>
                    <a:pt x="111229" y="24970"/>
                  </a:moveTo>
                  <a:lnTo>
                    <a:pt x="93247" y="9329"/>
                  </a:lnTo>
                  <a:lnTo>
                    <a:pt x="76331" y="1251"/>
                  </a:lnTo>
                  <a:lnTo>
                    <a:pt x="53995" y="0"/>
                  </a:lnTo>
                  <a:lnTo>
                    <a:pt x="41487" y="1304"/>
                  </a:lnTo>
                  <a:lnTo>
                    <a:pt x="21351" y="12112"/>
                  </a:lnTo>
                  <a:lnTo>
                    <a:pt x="12706" y="19908"/>
                  </a:lnTo>
                  <a:lnTo>
                    <a:pt x="3100" y="41047"/>
                  </a:lnTo>
                  <a:lnTo>
                    <a:pt x="0" y="64871"/>
                  </a:lnTo>
                  <a:lnTo>
                    <a:pt x="2523" y="87157"/>
                  </a:lnTo>
                  <a:lnTo>
                    <a:pt x="10662" y="105641"/>
                  </a:lnTo>
                  <a:lnTo>
                    <a:pt x="16109" y="113846"/>
                  </a:lnTo>
                  <a:lnTo>
                    <a:pt x="31518" y="126081"/>
                  </a:lnTo>
                  <a:lnTo>
                    <a:pt x="40541" y="130982"/>
                  </a:lnTo>
                  <a:lnTo>
                    <a:pt x="59925" y="133308"/>
                  </a:lnTo>
                  <a:lnTo>
                    <a:pt x="100965" y="125269"/>
                  </a:lnTo>
                  <a:lnTo>
                    <a:pt x="109066" y="118742"/>
                  </a:lnTo>
                  <a:lnTo>
                    <a:pt x="121186" y="99012"/>
                  </a:lnTo>
                  <a:lnTo>
                    <a:pt x="124233" y="77765"/>
                  </a:lnTo>
                  <a:lnTo>
                    <a:pt x="120518" y="56623"/>
                  </a:lnTo>
                  <a:lnTo>
                    <a:pt x="106442" y="28499"/>
                  </a:lnTo>
                  <a:lnTo>
                    <a:pt x="90172" y="14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923279" y="245661"/>
              <a:ext cx="120494" cy="343935"/>
            </a:xfrm>
            <a:custGeom>
              <a:avLst/>
              <a:gdLst/>
              <a:ahLst/>
              <a:cxnLst/>
              <a:rect l="0" t="0" r="0" b="0"/>
              <a:pathLst>
                <a:path w="120494" h="343935">
                  <a:moveTo>
                    <a:pt x="78379" y="343934"/>
                  </a:moveTo>
                  <a:lnTo>
                    <a:pt x="60420" y="290059"/>
                  </a:lnTo>
                  <a:lnTo>
                    <a:pt x="39738" y="226843"/>
                  </a:lnTo>
                  <a:lnTo>
                    <a:pt x="25729" y="171413"/>
                  </a:lnTo>
                  <a:lnTo>
                    <a:pt x="11697" y="110075"/>
                  </a:lnTo>
                  <a:lnTo>
                    <a:pt x="0" y="54068"/>
                  </a:lnTo>
                  <a:lnTo>
                    <a:pt x="1820" y="30271"/>
                  </a:lnTo>
                  <a:lnTo>
                    <a:pt x="6282" y="21352"/>
                  </a:lnTo>
                  <a:lnTo>
                    <a:pt x="20599" y="8322"/>
                  </a:lnTo>
                  <a:lnTo>
                    <a:pt x="41781" y="1751"/>
                  </a:lnTo>
                  <a:lnTo>
                    <a:pt x="66792" y="0"/>
                  </a:lnTo>
                  <a:lnTo>
                    <a:pt x="120493" y="70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885845" y="421139"/>
              <a:ext cx="136871" cy="10530"/>
            </a:xfrm>
            <a:custGeom>
              <a:avLst/>
              <a:gdLst/>
              <a:ahLst/>
              <a:cxnLst/>
              <a:rect l="0" t="0" r="0" b="0"/>
              <a:pathLst>
                <a:path w="136871" h="10530">
                  <a:moveTo>
                    <a:pt x="136870" y="10529"/>
                  </a:moveTo>
                  <a:lnTo>
                    <a:pt x="79606" y="10529"/>
                  </a:lnTo>
                  <a:lnTo>
                    <a:pt x="16202" y="32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8257047" y="408823"/>
              <a:ext cx="165752" cy="170245"/>
            </a:xfrm>
            <a:custGeom>
              <a:avLst/>
              <a:gdLst/>
              <a:ahLst/>
              <a:cxnLst/>
              <a:rect l="0" t="0" r="0" b="0"/>
              <a:pathLst>
                <a:path w="165752" h="170245">
                  <a:moveTo>
                    <a:pt x="123637" y="64959"/>
                  </a:moveTo>
                  <a:lnTo>
                    <a:pt x="123637" y="42602"/>
                  </a:lnTo>
                  <a:lnTo>
                    <a:pt x="117398" y="25387"/>
                  </a:lnTo>
                  <a:lnTo>
                    <a:pt x="112459" y="17520"/>
                  </a:lnTo>
                  <a:lnTo>
                    <a:pt x="97612" y="5661"/>
                  </a:lnTo>
                  <a:lnTo>
                    <a:pt x="88739" y="860"/>
                  </a:lnTo>
                  <a:lnTo>
                    <a:pt x="80485" y="0"/>
                  </a:lnTo>
                  <a:lnTo>
                    <a:pt x="65074" y="5282"/>
                  </a:lnTo>
                  <a:lnTo>
                    <a:pt x="43244" y="27000"/>
                  </a:lnTo>
                  <a:lnTo>
                    <a:pt x="10986" y="84368"/>
                  </a:lnTo>
                  <a:lnTo>
                    <a:pt x="3380" y="107510"/>
                  </a:lnTo>
                  <a:lnTo>
                    <a:pt x="0" y="133394"/>
                  </a:lnTo>
                  <a:lnTo>
                    <a:pt x="4736" y="154256"/>
                  </a:lnTo>
                  <a:lnTo>
                    <a:pt x="9275" y="163095"/>
                  </a:lnTo>
                  <a:lnTo>
                    <a:pt x="15810" y="167817"/>
                  </a:lnTo>
                  <a:lnTo>
                    <a:pt x="23677" y="169796"/>
                  </a:lnTo>
                  <a:lnTo>
                    <a:pt x="32430" y="169945"/>
                  </a:lnTo>
                  <a:lnTo>
                    <a:pt x="48396" y="163872"/>
                  </a:lnTo>
                  <a:lnTo>
                    <a:pt x="63290" y="152204"/>
                  </a:lnTo>
                  <a:lnTo>
                    <a:pt x="83660" y="125904"/>
                  </a:lnTo>
                  <a:lnTo>
                    <a:pt x="93391" y="106084"/>
                  </a:lnTo>
                  <a:lnTo>
                    <a:pt x="98794" y="104074"/>
                  </a:lnTo>
                  <a:lnTo>
                    <a:pt x="104734" y="107413"/>
                  </a:lnTo>
                  <a:lnTo>
                    <a:pt x="165751" y="1702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8443855" y="460274"/>
              <a:ext cx="129627" cy="118794"/>
            </a:xfrm>
            <a:custGeom>
              <a:avLst/>
              <a:gdLst/>
              <a:ahLst/>
              <a:cxnLst/>
              <a:rect l="0" t="0" r="0" b="0"/>
              <a:pathLst>
                <a:path w="129627" h="118794">
                  <a:moveTo>
                    <a:pt x="0" y="34565"/>
                  </a:moveTo>
                  <a:lnTo>
                    <a:pt x="14654" y="87592"/>
                  </a:lnTo>
                  <a:lnTo>
                    <a:pt x="14448" y="90974"/>
                  </a:lnTo>
                  <a:lnTo>
                    <a:pt x="11972" y="89718"/>
                  </a:lnTo>
                  <a:lnTo>
                    <a:pt x="7981" y="85372"/>
                  </a:lnTo>
                  <a:lnTo>
                    <a:pt x="3547" y="68064"/>
                  </a:lnTo>
                  <a:lnTo>
                    <a:pt x="4171" y="32012"/>
                  </a:lnTo>
                  <a:lnTo>
                    <a:pt x="6290" y="18825"/>
                  </a:lnTo>
                  <a:lnTo>
                    <a:pt x="12382" y="10034"/>
                  </a:lnTo>
                  <a:lnTo>
                    <a:pt x="21123" y="4173"/>
                  </a:lnTo>
                  <a:lnTo>
                    <a:pt x="31629" y="266"/>
                  </a:lnTo>
                  <a:lnTo>
                    <a:pt x="42144" y="0"/>
                  </a:lnTo>
                  <a:lnTo>
                    <a:pt x="63183" y="5945"/>
                  </a:lnTo>
                  <a:lnTo>
                    <a:pt x="81114" y="19505"/>
                  </a:lnTo>
                  <a:lnTo>
                    <a:pt x="117743" y="66940"/>
                  </a:lnTo>
                  <a:lnTo>
                    <a:pt x="127590" y="87558"/>
                  </a:lnTo>
                  <a:lnTo>
                    <a:pt x="129626" y="102181"/>
                  </a:lnTo>
                  <a:lnTo>
                    <a:pt x="126342" y="1187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8528083" y="451108"/>
              <a:ext cx="245656" cy="326830"/>
            </a:xfrm>
            <a:custGeom>
              <a:avLst/>
              <a:gdLst/>
              <a:ahLst/>
              <a:cxnLst/>
              <a:rect l="0" t="0" r="0" b="0"/>
              <a:pathLst>
                <a:path w="245656" h="326830">
                  <a:moveTo>
                    <a:pt x="168455" y="85845"/>
                  </a:moveTo>
                  <a:lnTo>
                    <a:pt x="179634" y="74666"/>
                  </a:lnTo>
                  <a:lnTo>
                    <a:pt x="185123" y="56700"/>
                  </a:lnTo>
                  <a:lnTo>
                    <a:pt x="186586" y="45358"/>
                  </a:lnTo>
                  <a:lnTo>
                    <a:pt x="181973" y="26517"/>
                  </a:lnTo>
                  <a:lnTo>
                    <a:pt x="177467" y="18217"/>
                  </a:lnTo>
                  <a:lnTo>
                    <a:pt x="163102" y="5875"/>
                  </a:lnTo>
                  <a:lnTo>
                    <a:pt x="154358" y="946"/>
                  </a:lnTo>
                  <a:lnTo>
                    <a:pt x="145020" y="0"/>
                  </a:lnTo>
                  <a:lnTo>
                    <a:pt x="125284" y="5188"/>
                  </a:lnTo>
                  <a:lnTo>
                    <a:pt x="107934" y="18412"/>
                  </a:lnTo>
                  <a:lnTo>
                    <a:pt x="100032" y="26851"/>
                  </a:lnTo>
                  <a:lnTo>
                    <a:pt x="91252" y="48707"/>
                  </a:lnTo>
                  <a:lnTo>
                    <a:pt x="88519" y="72849"/>
                  </a:lnTo>
                  <a:lnTo>
                    <a:pt x="91204" y="95277"/>
                  </a:lnTo>
                  <a:lnTo>
                    <a:pt x="95898" y="103831"/>
                  </a:lnTo>
                  <a:lnTo>
                    <a:pt x="110471" y="116455"/>
                  </a:lnTo>
                  <a:lnTo>
                    <a:pt x="119271" y="119120"/>
                  </a:lnTo>
                  <a:lnTo>
                    <a:pt x="138407" y="118961"/>
                  </a:lnTo>
                  <a:lnTo>
                    <a:pt x="168911" y="106706"/>
                  </a:lnTo>
                  <a:lnTo>
                    <a:pt x="183476" y="91607"/>
                  </a:lnTo>
                  <a:lnTo>
                    <a:pt x="188998" y="82667"/>
                  </a:lnTo>
                  <a:lnTo>
                    <a:pt x="193849" y="80217"/>
                  </a:lnTo>
                  <a:lnTo>
                    <a:pt x="198252" y="82093"/>
                  </a:lnTo>
                  <a:lnTo>
                    <a:pt x="202358" y="86853"/>
                  </a:lnTo>
                  <a:lnTo>
                    <a:pt x="220941" y="146145"/>
                  </a:lnTo>
                  <a:lnTo>
                    <a:pt x="235105" y="201741"/>
                  </a:lnTo>
                  <a:lnTo>
                    <a:pt x="245655" y="246267"/>
                  </a:lnTo>
                  <a:lnTo>
                    <a:pt x="243321" y="274907"/>
                  </a:lnTo>
                  <a:lnTo>
                    <a:pt x="239423" y="289095"/>
                  </a:lnTo>
                  <a:lnTo>
                    <a:pt x="225733" y="307980"/>
                  </a:lnTo>
                  <a:lnTo>
                    <a:pt x="217170" y="314653"/>
                  </a:lnTo>
                  <a:lnTo>
                    <a:pt x="195176" y="322068"/>
                  </a:lnTo>
                  <a:lnTo>
                    <a:pt x="142928" y="326829"/>
                  </a:lnTo>
                  <a:lnTo>
                    <a:pt x="87547" y="319363"/>
                  </a:lnTo>
                  <a:lnTo>
                    <a:pt x="34667" y="309743"/>
                  </a:lnTo>
                  <a:lnTo>
                    <a:pt x="0" y="3069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8791295" y="263212"/>
              <a:ext cx="157929" cy="315856"/>
            </a:xfrm>
            <a:custGeom>
              <a:avLst/>
              <a:gdLst/>
              <a:ahLst/>
              <a:cxnLst/>
              <a:rect l="0" t="0" r="0" b="0"/>
              <a:pathLst>
                <a:path w="157929" h="315856">
                  <a:moveTo>
                    <a:pt x="0" y="0"/>
                  </a:moveTo>
                  <a:lnTo>
                    <a:pt x="0" y="52050"/>
                  </a:lnTo>
                  <a:lnTo>
                    <a:pt x="3120" y="105109"/>
                  </a:lnTo>
                  <a:lnTo>
                    <a:pt x="8333" y="157875"/>
                  </a:lnTo>
                  <a:lnTo>
                    <a:pt x="9878" y="210555"/>
                  </a:lnTo>
                  <a:lnTo>
                    <a:pt x="10335" y="260088"/>
                  </a:lnTo>
                  <a:lnTo>
                    <a:pt x="11613" y="281711"/>
                  </a:lnTo>
                  <a:lnTo>
                    <a:pt x="13591" y="282564"/>
                  </a:lnTo>
                  <a:lnTo>
                    <a:pt x="66644" y="231309"/>
                  </a:lnTo>
                  <a:lnTo>
                    <a:pt x="123528" y="197818"/>
                  </a:lnTo>
                  <a:lnTo>
                    <a:pt x="131485" y="191540"/>
                  </a:lnTo>
                  <a:lnTo>
                    <a:pt x="134450" y="183845"/>
                  </a:lnTo>
                  <a:lnTo>
                    <a:pt x="134087" y="175206"/>
                  </a:lnTo>
                  <a:lnTo>
                    <a:pt x="131506" y="165937"/>
                  </a:lnTo>
                  <a:lnTo>
                    <a:pt x="126275" y="158588"/>
                  </a:lnTo>
                  <a:lnTo>
                    <a:pt x="111105" y="147303"/>
                  </a:lnTo>
                  <a:lnTo>
                    <a:pt x="102145" y="146165"/>
                  </a:lnTo>
                  <a:lnTo>
                    <a:pt x="82833" y="151140"/>
                  </a:lnTo>
                  <a:lnTo>
                    <a:pt x="57819" y="167095"/>
                  </a:lnTo>
                  <a:lnTo>
                    <a:pt x="45974" y="183059"/>
                  </a:lnTo>
                  <a:lnTo>
                    <a:pt x="41178" y="192229"/>
                  </a:lnTo>
                  <a:lnTo>
                    <a:pt x="38968" y="211777"/>
                  </a:lnTo>
                  <a:lnTo>
                    <a:pt x="43055" y="232163"/>
                  </a:lnTo>
                  <a:lnTo>
                    <a:pt x="58511" y="262202"/>
                  </a:lnTo>
                  <a:lnTo>
                    <a:pt x="71239" y="278751"/>
                  </a:lnTo>
                  <a:lnTo>
                    <a:pt x="97147" y="295632"/>
                  </a:lnTo>
                  <a:lnTo>
                    <a:pt x="157928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9026149" y="396170"/>
              <a:ext cx="166138" cy="204219"/>
            </a:xfrm>
            <a:custGeom>
              <a:avLst/>
              <a:gdLst/>
              <a:ahLst/>
              <a:cxnLst/>
              <a:rect l="0" t="0" r="0" b="0"/>
              <a:pathLst>
                <a:path w="166138" h="204219">
                  <a:moveTo>
                    <a:pt x="91530" y="24969"/>
                  </a:moveTo>
                  <a:lnTo>
                    <a:pt x="73549" y="9328"/>
                  </a:lnTo>
                  <a:lnTo>
                    <a:pt x="56632" y="1250"/>
                  </a:lnTo>
                  <a:lnTo>
                    <a:pt x="37415" y="0"/>
                  </a:lnTo>
                  <a:lnTo>
                    <a:pt x="27377" y="1304"/>
                  </a:lnTo>
                  <a:lnTo>
                    <a:pt x="19515" y="5683"/>
                  </a:lnTo>
                  <a:lnTo>
                    <a:pt x="7661" y="19907"/>
                  </a:lnTo>
                  <a:lnTo>
                    <a:pt x="0" y="53235"/>
                  </a:lnTo>
                  <a:lnTo>
                    <a:pt x="4447" y="73017"/>
                  </a:lnTo>
                  <a:lnTo>
                    <a:pt x="8908" y="81568"/>
                  </a:lnTo>
                  <a:lnTo>
                    <a:pt x="17731" y="87268"/>
                  </a:lnTo>
                  <a:lnTo>
                    <a:pt x="56926" y="95291"/>
                  </a:lnTo>
                  <a:lnTo>
                    <a:pt x="96354" y="100008"/>
                  </a:lnTo>
                  <a:lnTo>
                    <a:pt x="145038" y="122256"/>
                  </a:lnTo>
                  <a:lnTo>
                    <a:pt x="159375" y="136058"/>
                  </a:lnTo>
                  <a:lnTo>
                    <a:pt x="164836" y="144652"/>
                  </a:lnTo>
                  <a:lnTo>
                    <a:pt x="166137" y="153891"/>
                  </a:lnTo>
                  <a:lnTo>
                    <a:pt x="161343" y="173515"/>
                  </a:lnTo>
                  <a:lnTo>
                    <a:pt x="145491" y="198704"/>
                  </a:lnTo>
                  <a:lnTo>
                    <a:pt x="136863" y="202794"/>
                  </a:lnTo>
                  <a:lnTo>
                    <a:pt x="114797" y="204218"/>
                  </a:lnTo>
                  <a:lnTo>
                    <a:pt x="60235" y="192536"/>
                  </a:lnTo>
                  <a:lnTo>
                    <a:pt x="7301" y="1828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2" name="Group 131"/>
          <p:cNvGrpSpPr/>
          <p:nvPr/>
        </p:nvGrpSpPr>
        <p:grpSpPr>
          <a:xfrm>
            <a:off x="263212" y="873865"/>
            <a:ext cx="9601149" cy="665243"/>
            <a:chOff x="263212" y="873865"/>
            <a:chExt cx="9601149" cy="665243"/>
          </a:xfrm>
        </p:grpSpPr>
        <p:sp>
          <p:nvSpPr>
            <p:cNvPr id="83" name="Freeform 82"/>
            <p:cNvSpPr/>
            <p:nvPr/>
          </p:nvSpPr>
          <p:spPr>
            <a:xfrm>
              <a:off x="383965" y="979150"/>
              <a:ext cx="5590" cy="263213"/>
            </a:xfrm>
            <a:custGeom>
              <a:avLst/>
              <a:gdLst/>
              <a:ahLst/>
              <a:cxnLst/>
              <a:rect l="0" t="0" r="0" b="0"/>
              <a:pathLst>
                <a:path w="5590" h="263213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4559" y="85426"/>
                  </a:lnTo>
                  <a:lnTo>
                    <a:pt x="5284" y="134756"/>
                  </a:lnTo>
                  <a:lnTo>
                    <a:pt x="5529" y="195421"/>
                  </a:lnTo>
                  <a:lnTo>
                    <a:pt x="5577" y="243106"/>
                  </a:lnTo>
                  <a:lnTo>
                    <a:pt x="5589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63212" y="1073906"/>
              <a:ext cx="231628" cy="52644"/>
            </a:xfrm>
            <a:custGeom>
              <a:avLst/>
              <a:gdLst/>
              <a:ahLst/>
              <a:cxnLst/>
              <a:rect l="0" t="0" r="0" b="0"/>
              <a:pathLst>
                <a:path w="231628" h="52644">
                  <a:moveTo>
                    <a:pt x="231627" y="0"/>
                  </a:moveTo>
                  <a:lnTo>
                    <a:pt x="168177" y="17959"/>
                  </a:lnTo>
                  <a:lnTo>
                    <a:pt x="110082" y="31667"/>
                  </a:lnTo>
                  <a:lnTo>
                    <a:pt x="52940" y="40051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49677" y="915979"/>
              <a:ext cx="176790" cy="315856"/>
            </a:xfrm>
            <a:custGeom>
              <a:avLst/>
              <a:gdLst/>
              <a:ahLst/>
              <a:cxnLst/>
              <a:rect l="0" t="0" r="0" b="0"/>
              <a:pathLst>
                <a:path w="176790" h="315856">
                  <a:moveTo>
                    <a:pt x="8333" y="0"/>
                  </a:moveTo>
                  <a:lnTo>
                    <a:pt x="0" y="37478"/>
                  </a:lnTo>
                  <a:lnTo>
                    <a:pt x="1574" y="75445"/>
                  </a:lnTo>
                  <a:lnTo>
                    <a:pt x="12587" y="135785"/>
                  </a:lnTo>
                  <a:lnTo>
                    <a:pt x="26027" y="195624"/>
                  </a:lnTo>
                  <a:lnTo>
                    <a:pt x="36828" y="252505"/>
                  </a:lnTo>
                  <a:lnTo>
                    <a:pt x="38545" y="270152"/>
                  </a:lnTo>
                  <a:lnTo>
                    <a:pt x="49373" y="206866"/>
                  </a:lnTo>
                  <a:lnTo>
                    <a:pt x="60108" y="187087"/>
                  </a:lnTo>
                  <a:lnTo>
                    <a:pt x="75798" y="173616"/>
                  </a:lnTo>
                  <a:lnTo>
                    <a:pt x="84895" y="168387"/>
                  </a:lnTo>
                  <a:lnTo>
                    <a:pt x="93299" y="167240"/>
                  </a:lnTo>
                  <a:lnTo>
                    <a:pt x="108877" y="172205"/>
                  </a:lnTo>
                  <a:lnTo>
                    <a:pt x="130800" y="188154"/>
                  </a:lnTo>
                  <a:lnTo>
                    <a:pt x="152114" y="213287"/>
                  </a:lnTo>
                  <a:lnTo>
                    <a:pt x="167658" y="248550"/>
                  </a:lnTo>
                  <a:lnTo>
                    <a:pt x="169611" y="275023"/>
                  </a:lnTo>
                  <a:lnTo>
                    <a:pt x="168919" y="297707"/>
                  </a:lnTo>
                  <a:lnTo>
                    <a:pt x="170373" y="303756"/>
                  </a:lnTo>
                  <a:lnTo>
                    <a:pt x="176789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772694" y="1069326"/>
              <a:ext cx="164343" cy="162509"/>
            </a:xfrm>
            <a:custGeom>
              <a:avLst/>
              <a:gdLst/>
              <a:ahLst/>
              <a:cxnLst/>
              <a:rect l="0" t="0" r="0" b="0"/>
              <a:pathLst>
                <a:path w="164343" h="162509">
                  <a:moveTo>
                    <a:pt x="59057" y="78280"/>
                  </a:moveTo>
                  <a:lnTo>
                    <a:pt x="88365" y="43382"/>
                  </a:lnTo>
                  <a:lnTo>
                    <a:pt x="91464" y="33958"/>
                  </a:lnTo>
                  <a:lnTo>
                    <a:pt x="91787" y="14127"/>
                  </a:lnTo>
                  <a:lnTo>
                    <a:pt x="86726" y="7436"/>
                  </a:lnTo>
                  <a:lnTo>
                    <a:pt x="68625" y="0"/>
                  </a:lnTo>
                  <a:lnTo>
                    <a:pt x="59586" y="357"/>
                  </a:lnTo>
                  <a:lnTo>
                    <a:pt x="43304" y="6993"/>
                  </a:lnTo>
                  <a:lnTo>
                    <a:pt x="20984" y="23882"/>
                  </a:lnTo>
                  <a:lnTo>
                    <a:pt x="9770" y="43185"/>
                  </a:lnTo>
                  <a:lnTo>
                    <a:pt x="0" y="80360"/>
                  </a:lnTo>
                  <a:lnTo>
                    <a:pt x="224" y="117890"/>
                  </a:lnTo>
                  <a:lnTo>
                    <a:pt x="6003" y="139168"/>
                  </a:lnTo>
                  <a:lnTo>
                    <a:pt x="16370" y="156424"/>
                  </a:lnTo>
                  <a:lnTo>
                    <a:pt x="23580" y="159622"/>
                  </a:lnTo>
                  <a:lnTo>
                    <a:pt x="31896" y="159414"/>
                  </a:lnTo>
                  <a:lnTo>
                    <a:pt x="40950" y="156936"/>
                  </a:lnTo>
                  <a:lnTo>
                    <a:pt x="48155" y="151774"/>
                  </a:lnTo>
                  <a:lnTo>
                    <a:pt x="59281" y="136680"/>
                  </a:lnTo>
                  <a:lnTo>
                    <a:pt x="72121" y="108452"/>
                  </a:lnTo>
                  <a:lnTo>
                    <a:pt x="79705" y="67255"/>
                  </a:lnTo>
                  <a:lnTo>
                    <a:pt x="82181" y="67421"/>
                  </a:lnTo>
                  <a:lnTo>
                    <a:pt x="88051" y="76963"/>
                  </a:lnTo>
                  <a:lnTo>
                    <a:pt x="114873" y="138870"/>
                  </a:lnTo>
                  <a:lnTo>
                    <a:pt x="120834" y="146749"/>
                  </a:lnTo>
                  <a:lnTo>
                    <a:pt x="136816" y="155504"/>
                  </a:lnTo>
                  <a:lnTo>
                    <a:pt x="164342" y="1625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958093" y="926507"/>
              <a:ext cx="31586" cy="326385"/>
            </a:xfrm>
            <a:custGeom>
              <a:avLst/>
              <a:gdLst/>
              <a:ahLst/>
              <a:cxnLst/>
              <a:rect l="0" t="0" r="0" b="0"/>
              <a:pathLst>
                <a:path w="31586" h="326385">
                  <a:moveTo>
                    <a:pt x="0" y="0"/>
                  </a:moveTo>
                  <a:lnTo>
                    <a:pt x="0" y="57264"/>
                  </a:lnTo>
                  <a:lnTo>
                    <a:pt x="3119" y="106655"/>
                  </a:lnTo>
                  <a:lnTo>
                    <a:pt x="14654" y="164567"/>
                  </a:lnTo>
                  <a:lnTo>
                    <a:pt x="19792" y="225443"/>
                  </a:lnTo>
                  <a:lnTo>
                    <a:pt x="23927" y="280622"/>
                  </a:lnTo>
                  <a:lnTo>
                    <a:pt x="31585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842279" y="1021264"/>
              <a:ext cx="221100" cy="31586"/>
            </a:xfrm>
            <a:custGeom>
              <a:avLst/>
              <a:gdLst/>
              <a:ahLst/>
              <a:cxnLst/>
              <a:rect l="0" t="0" r="0" b="0"/>
              <a:pathLst>
                <a:path w="221100" h="31586">
                  <a:moveTo>
                    <a:pt x="221099" y="0"/>
                  </a:moveTo>
                  <a:lnTo>
                    <a:pt x="172168" y="11453"/>
                  </a:lnTo>
                  <a:lnTo>
                    <a:pt x="113037" y="19160"/>
                  </a:lnTo>
                  <a:lnTo>
                    <a:pt x="56297" y="20682"/>
                  </a:lnTo>
                  <a:lnTo>
                    <a:pt x="18761" y="22116"/>
                  </a:lnTo>
                  <a:lnTo>
                    <a:pt x="12507" y="2410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1364703" y="1063180"/>
              <a:ext cx="204044" cy="171104"/>
            </a:xfrm>
            <a:custGeom>
              <a:avLst/>
              <a:gdLst/>
              <a:ahLst/>
              <a:cxnLst/>
              <a:rect l="0" t="0" r="0" b="0"/>
              <a:pathLst>
                <a:path w="204044" h="171104">
                  <a:moveTo>
                    <a:pt x="119815" y="84426"/>
                  </a:moveTo>
                  <a:lnTo>
                    <a:pt x="116695" y="41734"/>
                  </a:lnTo>
                  <a:lnTo>
                    <a:pt x="110239" y="22168"/>
                  </a:lnTo>
                  <a:lnTo>
                    <a:pt x="99571" y="5673"/>
                  </a:lnTo>
                  <a:lnTo>
                    <a:pt x="92281" y="1508"/>
                  </a:lnTo>
                  <a:lnTo>
                    <a:pt x="74822" y="0"/>
                  </a:lnTo>
                  <a:lnTo>
                    <a:pt x="58484" y="6349"/>
                  </a:lnTo>
                  <a:lnTo>
                    <a:pt x="28931" y="29489"/>
                  </a:lnTo>
                  <a:lnTo>
                    <a:pt x="13208" y="55280"/>
                  </a:lnTo>
                  <a:lnTo>
                    <a:pt x="1140" y="85149"/>
                  </a:lnTo>
                  <a:lnTo>
                    <a:pt x="0" y="105804"/>
                  </a:lnTo>
                  <a:lnTo>
                    <a:pt x="8800" y="147660"/>
                  </a:lnTo>
                  <a:lnTo>
                    <a:pt x="14220" y="155828"/>
                  </a:lnTo>
                  <a:lnTo>
                    <a:pt x="29600" y="168023"/>
                  </a:lnTo>
                  <a:lnTo>
                    <a:pt x="48134" y="171103"/>
                  </a:lnTo>
                  <a:lnTo>
                    <a:pt x="68069" y="167403"/>
                  </a:lnTo>
                  <a:lnTo>
                    <a:pt x="88628" y="157959"/>
                  </a:lnTo>
                  <a:lnTo>
                    <a:pt x="103224" y="142844"/>
                  </a:lnTo>
                  <a:lnTo>
                    <a:pt x="122127" y="104544"/>
                  </a:lnTo>
                  <a:lnTo>
                    <a:pt x="126035" y="102517"/>
                  </a:lnTo>
                  <a:lnTo>
                    <a:pt x="129811" y="105845"/>
                  </a:lnTo>
                  <a:lnTo>
                    <a:pt x="149865" y="133630"/>
                  </a:lnTo>
                  <a:lnTo>
                    <a:pt x="175122" y="149048"/>
                  </a:lnTo>
                  <a:lnTo>
                    <a:pt x="204043" y="1581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1596805" y="1042321"/>
              <a:ext cx="77227" cy="174359"/>
            </a:xfrm>
            <a:custGeom>
              <a:avLst/>
              <a:gdLst/>
              <a:ahLst/>
              <a:cxnLst/>
              <a:rect l="0" t="0" r="0" b="0"/>
              <a:pathLst>
                <a:path w="77227" h="174359">
                  <a:moveTo>
                    <a:pt x="3526" y="84228"/>
                  </a:moveTo>
                  <a:lnTo>
                    <a:pt x="18180" y="142845"/>
                  </a:lnTo>
                  <a:lnTo>
                    <a:pt x="35450" y="174358"/>
                  </a:lnTo>
                  <a:lnTo>
                    <a:pt x="20887" y="144017"/>
                  </a:lnTo>
                  <a:lnTo>
                    <a:pt x="0" y="83931"/>
                  </a:lnTo>
                  <a:lnTo>
                    <a:pt x="662" y="46965"/>
                  </a:lnTo>
                  <a:lnTo>
                    <a:pt x="5126" y="37159"/>
                  </a:lnTo>
                  <a:lnTo>
                    <a:pt x="19445" y="23144"/>
                  </a:lnTo>
                  <a:lnTo>
                    <a:pt x="54894" y="5785"/>
                  </a:lnTo>
                  <a:lnTo>
                    <a:pt x="7722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1743790" y="1060364"/>
              <a:ext cx="130366" cy="192528"/>
            </a:xfrm>
            <a:custGeom>
              <a:avLst/>
              <a:gdLst/>
              <a:ahLst/>
              <a:cxnLst/>
              <a:rect l="0" t="0" r="0" b="0"/>
              <a:pathLst>
                <a:path w="130366" h="192528">
                  <a:moveTo>
                    <a:pt x="14469" y="76713"/>
                  </a:moveTo>
                  <a:lnTo>
                    <a:pt x="31236" y="87892"/>
                  </a:lnTo>
                  <a:lnTo>
                    <a:pt x="64020" y="94843"/>
                  </a:lnTo>
                  <a:lnTo>
                    <a:pt x="97781" y="91314"/>
                  </a:lnTo>
                  <a:lnTo>
                    <a:pt x="116227" y="82812"/>
                  </a:lnTo>
                  <a:lnTo>
                    <a:pt x="124422" y="77270"/>
                  </a:lnTo>
                  <a:lnTo>
                    <a:pt x="128715" y="68895"/>
                  </a:lnTo>
                  <a:lnTo>
                    <a:pt x="130365" y="47112"/>
                  </a:lnTo>
                  <a:lnTo>
                    <a:pt x="126828" y="37092"/>
                  </a:lnTo>
                  <a:lnTo>
                    <a:pt x="113539" y="19720"/>
                  </a:lnTo>
                  <a:lnTo>
                    <a:pt x="86327" y="2374"/>
                  </a:lnTo>
                  <a:lnTo>
                    <a:pt x="66293" y="0"/>
                  </a:lnTo>
                  <a:lnTo>
                    <a:pt x="46860" y="4014"/>
                  </a:lnTo>
                  <a:lnTo>
                    <a:pt x="30425" y="13597"/>
                  </a:lnTo>
                  <a:lnTo>
                    <a:pt x="18441" y="31894"/>
                  </a:lnTo>
                  <a:lnTo>
                    <a:pt x="1215" y="76179"/>
                  </a:lnTo>
                  <a:lnTo>
                    <a:pt x="0" y="97533"/>
                  </a:lnTo>
                  <a:lnTo>
                    <a:pt x="8751" y="139837"/>
                  </a:lnTo>
                  <a:lnTo>
                    <a:pt x="21286" y="157801"/>
                  </a:lnTo>
                  <a:lnTo>
                    <a:pt x="39725" y="172414"/>
                  </a:lnTo>
                  <a:lnTo>
                    <a:pt x="75244" y="186047"/>
                  </a:lnTo>
                  <a:lnTo>
                    <a:pt x="119754" y="1925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171574" y="1039548"/>
              <a:ext cx="183885" cy="207915"/>
            </a:xfrm>
            <a:custGeom>
              <a:avLst/>
              <a:gdLst/>
              <a:ahLst/>
              <a:cxnLst/>
              <a:rect l="0" t="0" r="0" b="0"/>
              <a:pathLst>
                <a:path w="183885" h="207915">
                  <a:moveTo>
                    <a:pt x="123638" y="13301"/>
                  </a:moveTo>
                  <a:lnTo>
                    <a:pt x="112460" y="2123"/>
                  </a:lnTo>
                  <a:lnTo>
                    <a:pt x="105657" y="0"/>
                  </a:lnTo>
                  <a:lnTo>
                    <a:pt x="88740" y="760"/>
                  </a:lnTo>
                  <a:lnTo>
                    <a:pt x="72643" y="8117"/>
                  </a:lnTo>
                  <a:lnTo>
                    <a:pt x="21959" y="52219"/>
                  </a:lnTo>
                  <a:lnTo>
                    <a:pt x="6423" y="84234"/>
                  </a:lnTo>
                  <a:lnTo>
                    <a:pt x="0" y="123356"/>
                  </a:lnTo>
                  <a:lnTo>
                    <a:pt x="3686" y="158994"/>
                  </a:lnTo>
                  <a:lnTo>
                    <a:pt x="15344" y="180999"/>
                  </a:lnTo>
                  <a:lnTo>
                    <a:pt x="23366" y="191780"/>
                  </a:lnTo>
                  <a:lnTo>
                    <a:pt x="44757" y="203759"/>
                  </a:lnTo>
                  <a:lnTo>
                    <a:pt x="69863" y="207914"/>
                  </a:lnTo>
                  <a:lnTo>
                    <a:pt x="109134" y="202505"/>
                  </a:lnTo>
                  <a:lnTo>
                    <a:pt x="132400" y="192538"/>
                  </a:lnTo>
                  <a:lnTo>
                    <a:pt x="159639" y="168184"/>
                  </a:lnTo>
                  <a:lnTo>
                    <a:pt x="176939" y="138741"/>
                  </a:lnTo>
                  <a:lnTo>
                    <a:pt x="183884" y="102201"/>
                  </a:lnTo>
                  <a:lnTo>
                    <a:pt x="179270" y="78549"/>
                  </a:lnTo>
                  <a:lnTo>
                    <a:pt x="157244" y="34768"/>
                  </a:lnTo>
                  <a:lnTo>
                    <a:pt x="147153" y="22842"/>
                  </a:lnTo>
                  <a:lnTo>
                    <a:pt x="134166" y="133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413460" y="1042321"/>
              <a:ext cx="134437" cy="189632"/>
            </a:xfrm>
            <a:custGeom>
              <a:avLst/>
              <a:gdLst/>
              <a:ahLst/>
              <a:cxnLst/>
              <a:rect l="0" t="0" r="0" b="0"/>
              <a:pathLst>
                <a:path w="134437" h="189632">
                  <a:moveTo>
                    <a:pt x="18622" y="0"/>
                  </a:moveTo>
                  <a:lnTo>
                    <a:pt x="1834" y="62280"/>
                  </a:lnTo>
                  <a:lnTo>
                    <a:pt x="0" y="101381"/>
                  </a:lnTo>
                  <a:lnTo>
                    <a:pt x="7515" y="135714"/>
                  </a:lnTo>
                  <a:lnTo>
                    <a:pt x="30423" y="175636"/>
                  </a:lnTo>
                  <a:lnTo>
                    <a:pt x="37018" y="183771"/>
                  </a:lnTo>
                  <a:lnTo>
                    <a:pt x="46094" y="188025"/>
                  </a:lnTo>
                  <a:lnTo>
                    <a:pt x="68656" y="189631"/>
                  </a:lnTo>
                  <a:lnTo>
                    <a:pt x="88043" y="183326"/>
                  </a:lnTo>
                  <a:lnTo>
                    <a:pt x="96488" y="178369"/>
                  </a:lnTo>
                  <a:lnTo>
                    <a:pt x="108991" y="163503"/>
                  </a:lnTo>
                  <a:lnTo>
                    <a:pt x="126550" y="125363"/>
                  </a:lnTo>
                  <a:lnTo>
                    <a:pt x="133397" y="62118"/>
                  </a:lnTo>
                  <a:lnTo>
                    <a:pt x="134436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2621595" y="915979"/>
              <a:ext cx="21058" cy="263213"/>
            </a:xfrm>
            <a:custGeom>
              <a:avLst/>
              <a:gdLst/>
              <a:ahLst/>
              <a:cxnLst/>
              <a:rect l="0" t="0" r="0" b="0"/>
              <a:pathLst>
                <a:path w="21058" h="263213">
                  <a:moveTo>
                    <a:pt x="21057" y="0"/>
                  </a:moveTo>
                  <a:lnTo>
                    <a:pt x="6586" y="42027"/>
                  </a:lnTo>
                  <a:lnTo>
                    <a:pt x="1952" y="89791"/>
                  </a:lnTo>
                  <a:lnTo>
                    <a:pt x="1748" y="139819"/>
                  </a:lnTo>
                  <a:lnTo>
                    <a:pt x="8448" y="199237"/>
                  </a:lnTo>
                  <a:lnTo>
                    <a:pt x="6793" y="235678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547896" y="989678"/>
              <a:ext cx="168457" cy="5591"/>
            </a:xfrm>
            <a:custGeom>
              <a:avLst/>
              <a:gdLst/>
              <a:ahLst/>
              <a:cxnLst/>
              <a:rect l="0" t="0" r="0" b="0"/>
              <a:pathLst>
                <a:path w="168457" h="5591">
                  <a:moveTo>
                    <a:pt x="168456" y="0"/>
                  </a:moveTo>
                  <a:lnTo>
                    <a:pt x="109839" y="5590"/>
                  </a:lnTo>
                  <a:lnTo>
                    <a:pt x="55665" y="231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770284" y="1021264"/>
              <a:ext cx="161935" cy="193169"/>
            </a:xfrm>
            <a:custGeom>
              <a:avLst/>
              <a:gdLst/>
              <a:ahLst/>
              <a:cxnLst/>
              <a:rect l="0" t="0" r="0" b="0"/>
              <a:pathLst>
                <a:path w="161935" h="193169">
                  <a:moveTo>
                    <a:pt x="125052" y="0"/>
                  </a:moveTo>
                  <a:lnTo>
                    <a:pt x="82361" y="3119"/>
                  </a:lnTo>
                  <a:lnTo>
                    <a:pt x="30220" y="19128"/>
                  </a:lnTo>
                  <a:lnTo>
                    <a:pt x="9205" y="30338"/>
                  </a:lnTo>
                  <a:lnTo>
                    <a:pt x="3367" y="37773"/>
                  </a:lnTo>
                  <a:lnTo>
                    <a:pt x="645" y="46239"/>
                  </a:lnTo>
                  <a:lnTo>
                    <a:pt x="0" y="55392"/>
                  </a:lnTo>
                  <a:lnTo>
                    <a:pt x="3080" y="63834"/>
                  </a:lnTo>
                  <a:lnTo>
                    <a:pt x="15860" y="79453"/>
                  </a:lnTo>
                  <a:lnTo>
                    <a:pt x="36358" y="87955"/>
                  </a:lnTo>
                  <a:lnTo>
                    <a:pt x="94049" y="102266"/>
                  </a:lnTo>
                  <a:lnTo>
                    <a:pt x="130944" y="113619"/>
                  </a:lnTo>
                  <a:lnTo>
                    <a:pt x="149508" y="124977"/>
                  </a:lnTo>
                  <a:lnTo>
                    <a:pt x="155394" y="133620"/>
                  </a:lnTo>
                  <a:lnTo>
                    <a:pt x="161934" y="155703"/>
                  </a:lnTo>
                  <a:lnTo>
                    <a:pt x="160169" y="164633"/>
                  </a:lnTo>
                  <a:lnTo>
                    <a:pt x="155482" y="171757"/>
                  </a:lnTo>
                  <a:lnTo>
                    <a:pt x="140916" y="182791"/>
                  </a:lnTo>
                  <a:lnTo>
                    <a:pt x="122744" y="191595"/>
                  </a:lnTo>
                  <a:lnTo>
                    <a:pt x="102970" y="193168"/>
                  </a:lnTo>
                  <a:lnTo>
                    <a:pt x="46974" y="181500"/>
                  </a:lnTo>
                  <a:lnTo>
                    <a:pt x="30296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021678" y="1137077"/>
              <a:ext cx="10530" cy="94758"/>
            </a:xfrm>
            <a:custGeom>
              <a:avLst/>
              <a:gdLst/>
              <a:ahLst/>
              <a:cxnLst/>
              <a:rect l="0" t="0" r="0" b="0"/>
              <a:pathLst>
                <a:path w="10530" h="94758">
                  <a:moveTo>
                    <a:pt x="10529" y="0"/>
                  </a:moveTo>
                  <a:lnTo>
                    <a:pt x="1464" y="58617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032207" y="101073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130000" y="906177"/>
              <a:ext cx="291762" cy="312356"/>
            </a:xfrm>
            <a:custGeom>
              <a:avLst/>
              <a:gdLst/>
              <a:ahLst/>
              <a:cxnLst/>
              <a:rect l="0" t="0" r="0" b="0"/>
              <a:pathLst>
                <a:path w="291762" h="312356">
                  <a:moveTo>
                    <a:pt x="81191" y="283543"/>
                  </a:moveTo>
                  <a:lnTo>
                    <a:pt x="87257" y="251091"/>
                  </a:lnTo>
                  <a:lnTo>
                    <a:pt x="84667" y="230515"/>
                  </a:lnTo>
                  <a:lnTo>
                    <a:pt x="76497" y="212792"/>
                  </a:lnTo>
                  <a:lnTo>
                    <a:pt x="71043" y="204790"/>
                  </a:lnTo>
                  <a:lnTo>
                    <a:pt x="55624" y="192779"/>
                  </a:lnTo>
                  <a:lnTo>
                    <a:pt x="46599" y="187939"/>
                  </a:lnTo>
                  <a:lnTo>
                    <a:pt x="38243" y="187052"/>
                  </a:lnTo>
                  <a:lnTo>
                    <a:pt x="22719" y="192305"/>
                  </a:lnTo>
                  <a:lnTo>
                    <a:pt x="11140" y="205558"/>
                  </a:lnTo>
                  <a:lnTo>
                    <a:pt x="3264" y="224316"/>
                  </a:lnTo>
                  <a:lnTo>
                    <a:pt x="0" y="260015"/>
                  </a:lnTo>
                  <a:lnTo>
                    <a:pt x="3382" y="282445"/>
                  </a:lnTo>
                  <a:lnTo>
                    <a:pt x="11905" y="300992"/>
                  </a:lnTo>
                  <a:lnTo>
                    <a:pt x="17453" y="309214"/>
                  </a:lnTo>
                  <a:lnTo>
                    <a:pt x="23491" y="312355"/>
                  </a:lnTo>
                  <a:lnTo>
                    <a:pt x="29856" y="312110"/>
                  </a:lnTo>
                  <a:lnTo>
                    <a:pt x="36440" y="309606"/>
                  </a:lnTo>
                  <a:lnTo>
                    <a:pt x="56883" y="289316"/>
                  </a:lnTo>
                  <a:lnTo>
                    <a:pt x="72169" y="255487"/>
                  </a:lnTo>
                  <a:lnTo>
                    <a:pt x="86645" y="194899"/>
                  </a:lnTo>
                  <a:lnTo>
                    <a:pt x="93837" y="139778"/>
                  </a:lnTo>
                  <a:lnTo>
                    <a:pt x="100587" y="89158"/>
                  </a:lnTo>
                  <a:lnTo>
                    <a:pt x="101920" y="34099"/>
                  </a:lnTo>
                  <a:lnTo>
                    <a:pt x="100981" y="363"/>
                  </a:lnTo>
                  <a:lnTo>
                    <a:pt x="99064" y="0"/>
                  </a:lnTo>
                  <a:lnTo>
                    <a:pt x="96616" y="3267"/>
                  </a:lnTo>
                  <a:lnTo>
                    <a:pt x="89245" y="54753"/>
                  </a:lnTo>
                  <a:lnTo>
                    <a:pt x="85940" y="80083"/>
                  </a:lnTo>
                  <a:lnTo>
                    <a:pt x="90232" y="131179"/>
                  </a:lnTo>
                  <a:lnTo>
                    <a:pt x="97015" y="191315"/>
                  </a:lnTo>
                  <a:lnTo>
                    <a:pt x="106287" y="228530"/>
                  </a:lnTo>
                  <a:lnTo>
                    <a:pt x="111960" y="235169"/>
                  </a:lnTo>
                  <a:lnTo>
                    <a:pt x="119251" y="238426"/>
                  </a:lnTo>
                  <a:lnTo>
                    <a:pt x="127622" y="239427"/>
                  </a:lnTo>
                  <a:lnTo>
                    <a:pt x="143161" y="234300"/>
                  </a:lnTo>
                  <a:lnTo>
                    <a:pt x="171303" y="221379"/>
                  </a:lnTo>
                  <a:lnTo>
                    <a:pt x="222734" y="206533"/>
                  </a:lnTo>
                  <a:lnTo>
                    <a:pt x="268378" y="191165"/>
                  </a:lnTo>
                  <a:lnTo>
                    <a:pt x="285658" y="179705"/>
                  </a:lnTo>
                  <a:lnTo>
                    <a:pt x="288862" y="173373"/>
                  </a:lnTo>
                  <a:lnTo>
                    <a:pt x="288659" y="166813"/>
                  </a:lnTo>
                  <a:lnTo>
                    <a:pt x="286183" y="160099"/>
                  </a:lnTo>
                  <a:lnTo>
                    <a:pt x="279854" y="155624"/>
                  </a:lnTo>
                  <a:lnTo>
                    <a:pt x="260343" y="150651"/>
                  </a:lnTo>
                  <a:lnTo>
                    <a:pt x="239193" y="154680"/>
                  </a:lnTo>
                  <a:lnTo>
                    <a:pt x="197019" y="176330"/>
                  </a:lnTo>
                  <a:lnTo>
                    <a:pt x="182193" y="192609"/>
                  </a:lnTo>
                  <a:lnTo>
                    <a:pt x="176602" y="201863"/>
                  </a:lnTo>
                  <a:lnTo>
                    <a:pt x="173509" y="224624"/>
                  </a:lnTo>
                  <a:lnTo>
                    <a:pt x="177203" y="249168"/>
                  </a:lnTo>
                  <a:lnTo>
                    <a:pt x="186644" y="271775"/>
                  </a:lnTo>
                  <a:lnTo>
                    <a:pt x="204879" y="287281"/>
                  </a:lnTo>
                  <a:lnTo>
                    <a:pt x="228580" y="296903"/>
                  </a:lnTo>
                  <a:lnTo>
                    <a:pt x="264722" y="301149"/>
                  </a:lnTo>
                  <a:lnTo>
                    <a:pt x="291761" y="2940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877779" y="915979"/>
              <a:ext cx="7237" cy="315856"/>
            </a:xfrm>
            <a:custGeom>
              <a:avLst/>
              <a:gdLst/>
              <a:ahLst/>
              <a:cxnLst/>
              <a:rect l="0" t="0" r="0" b="0"/>
              <a:pathLst>
                <a:path w="7237" h="315856">
                  <a:moveTo>
                    <a:pt x="7236" y="0"/>
                  </a:moveTo>
                  <a:lnTo>
                    <a:pt x="0" y="27556"/>
                  </a:lnTo>
                  <a:lnTo>
                    <a:pt x="477" y="90018"/>
                  </a:lnTo>
                  <a:lnTo>
                    <a:pt x="5233" y="145995"/>
                  </a:lnTo>
                  <a:lnTo>
                    <a:pt x="6642" y="199625"/>
                  </a:lnTo>
                  <a:lnTo>
                    <a:pt x="7060" y="252561"/>
                  </a:lnTo>
                  <a:lnTo>
                    <a:pt x="7236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748144" y="1031792"/>
              <a:ext cx="263214" cy="21058"/>
            </a:xfrm>
            <a:custGeom>
              <a:avLst/>
              <a:gdLst/>
              <a:ahLst/>
              <a:cxnLst/>
              <a:rect l="0" t="0" r="0" b="0"/>
              <a:pathLst>
                <a:path w="263214" h="21058">
                  <a:moveTo>
                    <a:pt x="263213" y="0"/>
                  </a:moveTo>
                  <a:lnTo>
                    <a:pt x="211162" y="0"/>
                  </a:lnTo>
                  <a:lnTo>
                    <a:pt x="161223" y="3120"/>
                  </a:lnTo>
                  <a:lnTo>
                    <a:pt x="102427" y="9065"/>
                  </a:lnTo>
                  <a:lnTo>
                    <a:pt x="40856" y="1141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4034609" y="894922"/>
              <a:ext cx="252963" cy="336913"/>
            </a:xfrm>
            <a:custGeom>
              <a:avLst/>
              <a:gdLst/>
              <a:ahLst/>
              <a:cxnLst/>
              <a:rect l="0" t="0" r="0" b="0"/>
              <a:pathLst>
                <a:path w="252963" h="336913">
                  <a:moveTo>
                    <a:pt x="8333" y="0"/>
                  </a:moveTo>
                  <a:lnTo>
                    <a:pt x="0" y="37478"/>
                  </a:lnTo>
                  <a:lnTo>
                    <a:pt x="3828" y="94490"/>
                  </a:lnTo>
                  <a:lnTo>
                    <a:pt x="6998" y="144850"/>
                  </a:lnTo>
                  <a:lnTo>
                    <a:pt x="13527" y="196816"/>
                  </a:lnTo>
                  <a:lnTo>
                    <a:pt x="16638" y="256249"/>
                  </a:lnTo>
                  <a:lnTo>
                    <a:pt x="15039" y="256231"/>
                  </a:lnTo>
                  <a:lnTo>
                    <a:pt x="12804" y="251539"/>
                  </a:lnTo>
                  <a:lnTo>
                    <a:pt x="13440" y="236967"/>
                  </a:lnTo>
                  <a:lnTo>
                    <a:pt x="18792" y="219962"/>
                  </a:lnTo>
                  <a:lnTo>
                    <a:pt x="28969" y="204606"/>
                  </a:lnTo>
                  <a:lnTo>
                    <a:pt x="44411" y="193101"/>
                  </a:lnTo>
                  <a:lnTo>
                    <a:pt x="53442" y="188395"/>
                  </a:lnTo>
                  <a:lnTo>
                    <a:pt x="61802" y="187598"/>
                  </a:lnTo>
                  <a:lnTo>
                    <a:pt x="77331" y="192951"/>
                  </a:lnTo>
                  <a:lnTo>
                    <a:pt x="92032" y="209368"/>
                  </a:lnTo>
                  <a:lnTo>
                    <a:pt x="114943" y="252447"/>
                  </a:lnTo>
                  <a:lnTo>
                    <a:pt x="123499" y="294968"/>
                  </a:lnTo>
                  <a:lnTo>
                    <a:pt x="126054" y="294911"/>
                  </a:lnTo>
                  <a:lnTo>
                    <a:pt x="144151" y="275193"/>
                  </a:lnTo>
                  <a:lnTo>
                    <a:pt x="178661" y="257173"/>
                  </a:lnTo>
                  <a:lnTo>
                    <a:pt x="229678" y="233186"/>
                  </a:lnTo>
                  <a:lnTo>
                    <a:pt x="244359" y="217112"/>
                  </a:lnTo>
                  <a:lnTo>
                    <a:pt x="249912" y="207912"/>
                  </a:lnTo>
                  <a:lnTo>
                    <a:pt x="252962" y="188332"/>
                  </a:lnTo>
                  <a:lnTo>
                    <a:pt x="252138" y="178197"/>
                  </a:lnTo>
                  <a:lnTo>
                    <a:pt x="248078" y="170271"/>
                  </a:lnTo>
                  <a:lnTo>
                    <a:pt x="234210" y="158344"/>
                  </a:lnTo>
                  <a:lnTo>
                    <a:pt x="224428" y="157035"/>
                  </a:lnTo>
                  <a:lnTo>
                    <a:pt x="201082" y="161820"/>
                  </a:lnTo>
                  <a:lnTo>
                    <a:pt x="191814" y="167542"/>
                  </a:lnTo>
                  <a:lnTo>
                    <a:pt x="178398" y="183257"/>
                  </a:lnTo>
                  <a:lnTo>
                    <a:pt x="164268" y="211836"/>
                  </a:lnTo>
                  <a:lnTo>
                    <a:pt x="162646" y="235309"/>
                  </a:lnTo>
                  <a:lnTo>
                    <a:pt x="166994" y="260169"/>
                  </a:lnTo>
                  <a:lnTo>
                    <a:pt x="182595" y="292726"/>
                  </a:lnTo>
                  <a:lnTo>
                    <a:pt x="195358" y="309865"/>
                  </a:lnTo>
                  <a:lnTo>
                    <a:pt x="239960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4518739" y="1064308"/>
              <a:ext cx="126896" cy="272638"/>
            </a:xfrm>
            <a:custGeom>
              <a:avLst/>
              <a:gdLst/>
              <a:ahLst/>
              <a:cxnLst/>
              <a:rect l="0" t="0" r="0" b="0"/>
              <a:pathLst>
                <a:path w="126896" h="272638">
                  <a:moveTo>
                    <a:pt x="29571" y="93826"/>
                  </a:moveTo>
                  <a:lnTo>
                    <a:pt x="20506" y="152443"/>
                  </a:lnTo>
                  <a:lnTo>
                    <a:pt x="19332" y="206617"/>
                  </a:lnTo>
                  <a:lnTo>
                    <a:pt x="22219" y="259259"/>
                  </a:lnTo>
                  <a:lnTo>
                    <a:pt x="24670" y="270795"/>
                  </a:lnTo>
                  <a:lnTo>
                    <a:pt x="26304" y="272637"/>
                  </a:lnTo>
                  <a:lnTo>
                    <a:pt x="28119" y="259085"/>
                  </a:lnTo>
                  <a:lnTo>
                    <a:pt x="17927" y="202980"/>
                  </a:lnTo>
                  <a:lnTo>
                    <a:pt x="8183" y="155024"/>
                  </a:lnTo>
                  <a:lnTo>
                    <a:pt x="0" y="92007"/>
                  </a:lnTo>
                  <a:lnTo>
                    <a:pt x="4172" y="43114"/>
                  </a:lnTo>
                  <a:lnTo>
                    <a:pt x="12823" y="18255"/>
                  </a:lnTo>
                  <a:lnTo>
                    <a:pt x="18406" y="8351"/>
                  </a:lnTo>
                  <a:lnTo>
                    <a:pt x="27977" y="2917"/>
                  </a:lnTo>
                  <a:lnTo>
                    <a:pt x="54209" y="0"/>
                  </a:lnTo>
                  <a:lnTo>
                    <a:pt x="79126" y="8842"/>
                  </a:lnTo>
                  <a:lnTo>
                    <a:pt x="90684" y="16113"/>
                  </a:lnTo>
                  <a:lnTo>
                    <a:pt x="106645" y="36670"/>
                  </a:lnTo>
                  <a:lnTo>
                    <a:pt x="126424" y="82406"/>
                  </a:lnTo>
                  <a:lnTo>
                    <a:pt x="126895" y="92062"/>
                  </a:lnTo>
                  <a:lnTo>
                    <a:pt x="121179" y="109030"/>
                  </a:lnTo>
                  <a:lnTo>
                    <a:pt x="104807" y="131736"/>
                  </a:lnTo>
                  <a:lnTo>
                    <a:pt x="85626" y="143041"/>
                  </a:lnTo>
                  <a:lnTo>
                    <a:pt x="50628" y="1569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4688368" y="1104679"/>
              <a:ext cx="144213" cy="127592"/>
            </a:xfrm>
            <a:custGeom>
              <a:avLst/>
              <a:gdLst/>
              <a:ahLst/>
              <a:cxnLst/>
              <a:rect l="0" t="0" r="0" b="0"/>
              <a:pathLst>
                <a:path w="144213" h="127592">
                  <a:moveTo>
                    <a:pt x="81041" y="74512"/>
                  </a:moveTo>
                  <a:lnTo>
                    <a:pt x="77921" y="31821"/>
                  </a:lnTo>
                  <a:lnTo>
                    <a:pt x="75452" y="21485"/>
                  </a:lnTo>
                  <a:lnTo>
                    <a:pt x="70295" y="13424"/>
                  </a:lnTo>
                  <a:lnTo>
                    <a:pt x="55208" y="1349"/>
                  </a:lnTo>
                  <a:lnTo>
                    <a:pt x="46272" y="0"/>
                  </a:lnTo>
                  <a:lnTo>
                    <a:pt x="26983" y="4741"/>
                  </a:lnTo>
                  <a:lnTo>
                    <a:pt x="19266" y="11620"/>
                  </a:lnTo>
                  <a:lnTo>
                    <a:pt x="7572" y="31742"/>
                  </a:lnTo>
                  <a:lnTo>
                    <a:pt x="0" y="69379"/>
                  </a:lnTo>
                  <a:lnTo>
                    <a:pt x="3346" y="104577"/>
                  </a:lnTo>
                  <a:lnTo>
                    <a:pt x="8187" y="113273"/>
                  </a:lnTo>
                  <a:lnTo>
                    <a:pt x="22925" y="126054"/>
                  </a:lnTo>
                  <a:lnTo>
                    <a:pt x="31769" y="127591"/>
                  </a:lnTo>
                  <a:lnTo>
                    <a:pt x="50953" y="123059"/>
                  </a:lnTo>
                  <a:lnTo>
                    <a:pt x="64939" y="110127"/>
                  </a:lnTo>
                  <a:lnTo>
                    <a:pt x="70306" y="101765"/>
                  </a:lnTo>
                  <a:lnTo>
                    <a:pt x="73150" y="83115"/>
                  </a:lnTo>
                  <a:lnTo>
                    <a:pt x="72271" y="73228"/>
                  </a:lnTo>
                  <a:lnTo>
                    <a:pt x="74024" y="70147"/>
                  </a:lnTo>
                  <a:lnTo>
                    <a:pt x="77533" y="71602"/>
                  </a:lnTo>
                  <a:lnTo>
                    <a:pt x="107702" y="98912"/>
                  </a:lnTo>
                  <a:lnTo>
                    <a:pt x="144212" y="1166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853637" y="1084435"/>
              <a:ext cx="94757" cy="124671"/>
            </a:xfrm>
            <a:custGeom>
              <a:avLst/>
              <a:gdLst/>
              <a:ahLst/>
              <a:cxnLst/>
              <a:rect l="0" t="0" r="0" b="0"/>
              <a:pathLst>
                <a:path w="94757" h="124671">
                  <a:moveTo>
                    <a:pt x="0" y="52642"/>
                  </a:moveTo>
                  <a:lnTo>
                    <a:pt x="11452" y="106787"/>
                  </a:lnTo>
                  <a:lnTo>
                    <a:pt x="15618" y="124670"/>
                  </a:lnTo>
                  <a:lnTo>
                    <a:pt x="2596" y="69352"/>
                  </a:lnTo>
                  <a:lnTo>
                    <a:pt x="1730" y="56763"/>
                  </a:lnTo>
                  <a:lnTo>
                    <a:pt x="7008" y="36536"/>
                  </a:lnTo>
                  <a:lnTo>
                    <a:pt x="11691" y="27867"/>
                  </a:lnTo>
                  <a:lnTo>
                    <a:pt x="26253" y="15115"/>
                  </a:lnTo>
                  <a:lnTo>
                    <a:pt x="45593" y="6718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4997934" y="1122463"/>
              <a:ext cx="150501" cy="109913"/>
            </a:xfrm>
            <a:custGeom>
              <a:avLst/>
              <a:gdLst/>
              <a:ahLst/>
              <a:cxnLst/>
              <a:rect l="0" t="0" r="0" b="0"/>
              <a:pathLst>
                <a:path w="150501" h="109913">
                  <a:moveTo>
                    <a:pt x="66273" y="56728"/>
                  </a:moveTo>
                  <a:lnTo>
                    <a:pt x="71862" y="39961"/>
                  </a:lnTo>
                  <a:lnTo>
                    <a:pt x="69748" y="7176"/>
                  </a:lnTo>
                  <a:lnTo>
                    <a:pt x="63910" y="1467"/>
                  </a:lnTo>
                  <a:lnTo>
                    <a:pt x="55339" y="0"/>
                  </a:lnTo>
                  <a:lnTo>
                    <a:pt x="44946" y="1362"/>
                  </a:lnTo>
                  <a:lnTo>
                    <a:pt x="27158" y="12234"/>
                  </a:lnTo>
                  <a:lnTo>
                    <a:pt x="12624" y="29934"/>
                  </a:lnTo>
                  <a:lnTo>
                    <a:pt x="2264" y="53398"/>
                  </a:lnTo>
                  <a:lnTo>
                    <a:pt x="0" y="76305"/>
                  </a:lnTo>
                  <a:lnTo>
                    <a:pt x="1034" y="87327"/>
                  </a:lnTo>
                  <a:lnTo>
                    <a:pt x="5233" y="95845"/>
                  </a:lnTo>
                  <a:lnTo>
                    <a:pt x="19257" y="108428"/>
                  </a:lnTo>
                  <a:lnTo>
                    <a:pt x="26740" y="109912"/>
                  </a:lnTo>
                  <a:lnTo>
                    <a:pt x="34068" y="108562"/>
                  </a:lnTo>
                  <a:lnTo>
                    <a:pt x="41294" y="105322"/>
                  </a:lnTo>
                  <a:lnTo>
                    <a:pt x="52441" y="92364"/>
                  </a:lnTo>
                  <a:lnTo>
                    <a:pt x="69130" y="55449"/>
                  </a:lnTo>
                  <a:lnTo>
                    <a:pt x="74026" y="52366"/>
                  </a:lnTo>
                  <a:lnTo>
                    <a:pt x="79631" y="53820"/>
                  </a:lnTo>
                  <a:lnTo>
                    <a:pt x="105436" y="75781"/>
                  </a:lnTo>
                  <a:lnTo>
                    <a:pt x="113439" y="78789"/>
                  </a:lnTo>
                  <a:lnTo>
                    <a:pt x="150500" y="777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5159156" y="947564"/>
              <a:ext cx="20866" cy="294799"/>
            </a:xfrm>
            <a:custGeom>
              <a:avLst/>
              <a:gdLst/>
              <a:ahLst/>
              <a:cxnLst/>
              <a:rect l="0" t="0" r="0" b="0"/>
              <a:pathLst>
                <a:path w="20866" h="294799">
                  <a:moveTo>
                    <a:pt x="10336" y="0"/>
                  </a:moveTo>
                  <a:lnTo>
                    <a:pt x="3100" y="27556"/>
                  </a:lnTo>
                  <a:lnTo>
                    <a:pt x="458" y="90018"/>
                  </a:lnTo>
                  <a:lnTo>
                    <a:pt x="0" y="149115"/>
                  </a:lnTo>
                  <a:lnTo>
                    <a:pt x="2984" y="204839"/>
                  </a:lnTo>
                  <a:lnTo>
                    <a:pt x="14473" y="265590"/>
                  </a:lnTo>
                  <a:lnTo>
                    <a:pt x="20865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5237126" y="968621"/>
              <a:ext cx="151792" cy="284271"/>
            </a:xfrm>
            <a:custGeom>
              <a:avLst/>
              <a:gdLst/>
              <a:ahLst/>
              <a:cxnLst/>
              <a:rect l="0" t="0" r="0" b="0"/>
              <a:pathLst>
                <a:path w="151792" h="284271">
                  <a:moveTo>
                    <a:pt x="6065" y="0"/>
                  </a:moveTo>
                  <a:lnTo>
                    <a:pt x="0" y="42028"/>
                  </a:lnTo>
                  <a:lnTo>
                    <a:pt x="3748" y="90962"/>
                  </a:lnTo>
                  <a:lnTo>
                    <a:pt x="5379" y="148224"/>
                  </a:lnTo>
                  <a:lnTo>
                    <a:pt x="7032" y="201586"/>
                  </a:lnTo>
                  <a:lnTo>
                    <a:pt x="11564" y="232704"/>
                  </a:lnTo>
                  <a:lnTo>
                    <a:pt x="15580" y="239364"/>
                  </a:lnTo>
                  <a:lnTo>
                    <a:pt x="20597" y="240294"/>
                  </a:lnTo>
                  <a:lnTo>
                    <a:pt x="38837" y="227956"/>
                  </a:lnTo>
                  <a:lnTo>
                    <a:pt x="53386" y="217128"/>
                  </a:lnTo>
                  <a:lnTo>
                    <a:pt x="107096" y="196934"/>
                  </a:lnTo>
                  <a:lnTo>
                    <a:pt x="141675" y="180533"/>
                  </a:lnTo>
                  <a:lnTo>
                    <a:pt x="147944" y="172998"/>
                  </a:lnTo>
                  <a:lnTo>
                    <a:pt x="150954" y="164465"/>
                  </a:lnTo>
                  <a:lnTo>
                    <a:pt x="151791" y="155267"/>
                  </a:lnTo>
                  <a:lnTo>
                    <a:pt x="148839" y="147965"/>
                  </a:lnTo>
                  <a:lnTo>
                    <a:pt x="136201" y="136732"/>
                  </a:lnTo>
                  <a:lnTo>
                    <a:pt x="115766" y="134080"/>
                  </a:lnTo>
                  <a:lnTo>
                    <a:pt x="93425" y="137970"/>
                  </a:lnTo>
                  <a:lnTo>
                    <a:pt x="75698" y="147498"/>
                  </a:lnTo>
                  <a:lnTo>
                    <a:pt x="63139" y="162651"/>
                  </a:lnTo>
                  <a:lnTo>
                    <a:pt x="58153" y="171605"/>
                  </a:lnTo>
                  <a:lnTo>
                    <a:pt x="55731" y="197152"/>
                  </a:lnTo>
                  <a:lnTo>
                    <a:pt x="59724" y="225663"/>
                  </a:lnTo>
                  <a:lnTo>
                    <a:pt x="69298" y="250034"/>
                  </a:lnTo>
                  <a:lnTo>
                    <a:pt x="84472" y="266324"/>
                  </a:lnTo>
                  <a:lnTo>
                    <a:pt x="106505" y="278952"/>
                  </a:lnTo>
                  <a:lnTo>
                    <a:pt x="121879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5485347" y="926507"/>
              <a:ext cx="31587" cy="347442"/>
            </a:xfrm>
            <a:custGeom>
              <a:avLst/>
              <a:gdLst/>
              <a:ahLst/>
              <a:cxnLst/>
              <a:rect l="0" t="0" r="0" b="0"/>
              <a:pathLst>
                <a:path w="31587" h="347442">
                  <a:moveTo>
                    <a:pt x="0" y="0"/>
                  </a:moveTo>
                  <a:lnTo>
                    <a:pt x="0" y="51603"/>
                  </a:lnTo>
                  <a:lnTo>
                    <a:pt x="0" y="112646"/>
                  </a:lnTo>
                  <a:lnTo>
                    <a:pt x="3119" y="173853"/>
                  </a:lnTo>
                  <a:lnTo>
                    <a:pt x="9065" y="225674"/>
                  </a:lnTo>
                  <a:lnTo>
                    <a:pt x="18668" y="286605"/>
                  </a:lnTo>
                  <a:lnTo>
                    <a:pt x="23469" y="320837"/>
                  </a:lnTo>
                  <a:lnTo>
                    <a:pt x="31586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5927544" y="873865"/>
              <a:ext cx="10529" cy="400084"/>
            </a:xfrm>
            <a:custGeom>
              <a:avLst/>
              <a:gdLst/>
              <a:ahLst/>
              <a:cxnLst/>
              <a:rect l="0" t="0" r="0" b="0"/>
              <a:pathLst>
                <a:path w="10529" h="400084">
                  <a:moveTo>
                    <a:pt x="10528" y="0"/>
                  </a:moveTo>
                  <a:lnTo>
                    <a:pt x="2195" y="37478"/>
                  </a:lnTo>
                  <a:lnTo>
                    <a:pt x="434" y="88901"/>
                  </a:lnTo>
                  <a:lnTo>
                    <a:pt x="7321" y="138053"/>
                  </a:lnTo>
                  <a:lnTo>
                    <a:pt x="9578" y="184924"/>
                  </a:lnTo>
                  <a:lnTo>
                    <a:pt x="10247" y="235856"/>
                  </a:lnTo>
                  <a:lnTo>
                    <a:pt x="9275" y="286822"/>
                  </a:lnTo>
                  <a:lnTo>
                    <a:pt x="2179" y="346558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6035024" y="1168663"/>
              <a:ext cx="8334" cy="126343"/>
            </a:xfrm>
            <a:custGeom>
              <a:avLst/>
              <a:gdLst/>
              <a:ahLst/>
              <a:cxnLst/>
              <a:rect l="0" t="0" r="0" b="0"/>
              <a:pathLst>
                <a:path w="8334" h="126343">
                  <a:moveTo>
                    <a:pt x="8333" y="0"/>
                  </a:moveTo>
                  <a:lnTo>
                    <a:pt x="0" y="37478"/>
                  </a:lnTo>
                  <a:lnTo>
                    <a:pt x="1574" y="72326"/>
                  </a:lnTo>
                  <a:lnTo>
                    <a:pt x="8333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6053886" y="1031792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6138113" y="1126191"/>
              <a:ext cx="305813" cy="200414"/>
            </a:xfrm>
            <a:custGeom>
              <a:avLst/>
              <a:gdLst/>
              <a:ahLst/>
              <a:cxnLst/>
              <a:rect l="0" t="0" r="0" b="0"/>
              <a:pathLst>
                <a:path w="305813" h="200414">
                  <a:moveTo>
                    <a:pt x="0" y="74057"/>
                  </a:moveTo>
                  <a:lnTo>
                    <a:pt x="11179" y="90825"/>
                  </a:lnTo>
                  <a:lnTo>
                    <a:pt x="22876" y="149503"/>
                  </a:lnTo>
                  <a:lnTo>
                    <a:pt x="35455" y="198664"/>
                  </a:lnTo>
                  <a:lnTo>
                    <a:pt x="37675" y="200413"/>
                  </a:lnTo>
                  <a:lnTo>
                    <a:pt x="40141" y="186757"/>
                  </a:lnTo>
                  <a:lnTo>
                    <a:pt x="33521" y="130579"/>
                  </a:lnTo>
                  <a:lnTo>
                    <a:pt x="35279" y="88855"/>
                  </a:lnTo>
                  <a:lnTo>
                    <a:pt x="41416" y="66596"/>
                  </a:lnTo>
                  <a:lnTo>
                    <a:pt x="51942" y="48904"/>
                  </a:lnTo>
                  <a:lnTo>
                    <a:pt x="67539" y="36362"/>
                  </a:lnTo>
                  <a:lnTo>
                    <a:pt x="76612" y="31380"/>
                  </a:lnTo>
                  <a:lnTo>
                    <a:pt x="86170" y="31567"/>
                  </a:lnTo>
                  <a:lnTo>
                    <a:pt x="106148" y="41135"/>
                  </a:lnTo>
                  <a:lnTo>
                    <a:pt x="131537" y="60663"/>
                  </a:lnTo>
                  <a:lnTo>
                    <a:pt x="148289" y="86856"/>
                  </a:lnTo>
                  <a:lnTo>
                    <a:pt x="171736" y="147956"/>
                  </a:lnTo>
                  <a:lnTo>
                    <a:pt x="172982" y="151399"/>
                  </a:lnTo>
                  <a:lnTo>
                    <a:pt x="171247" y="145866"/>
                  </a:lnTo>
                  <a:lnTo>
                    <a:pt x="173826" y="140647"/>
                  </a:lnTo>
                  <a:lnTo>
                    <a:pt x="212664" y="108678"/>
                  </a:lnTo>
                  <a:lnTo>
                    <a:pt x="268702" y="82328"/>
                  </a:lnTo>
                  <a:lnTo>
                    <a:pt x="300822" y="56064"/>
                  </a:lnTo>
                  <a:lnTo>
                    <a:pt x="304663" y="48024"/>
                  </a:lnTo>
                  <a:lnTo>
                    <a:pt x="305812" y="29731"/>
                  </a:lnTo>
                  <a:lnTo>
                    <a:pt x="299303" y="13023"/>
                  </a:lnTo>
                  <a:lnTo>
                    <a:pt x="294292" y="5292"/>
                  </a:lnTo>
                  <a:lnTo>
                    <a:pt x="287442" y="1307"/>
                  </a:lnTo>
                  <a:lnTo>
                    <a:pt x="270472" y="0"/>
                  </a:lnTo>
                  <a:lnTo>
                    <a:pt x="254350" y="6438"/>
                  </a:lnTo>
                  <a:lnTo>
                    <a:pt x="239387" y="18268"/>
                  </a:lnTo>
                  <a:lnTo>
                    <a:pt x="218978" y="44659"/>
                  </a:lnTo>
                  <a:lnTo>
                    <a:pt x="206173" y="75875"/>
                  </a:lnTo>
                  <a:lnTo>
                    <a:pt x="203028" y="113070"/>
                  </a:lnTo>
                  <a:lnTo>
                    <a:pt x="206438" y="135850"/>
                  </a:lnTo>
                  <a:lnTo>
                    <a:pt x="214973" y="154553"/>
                  </a:lnTo>
                  <a:lnTo>
                    <a:pt x="220524" y="162816"/>
                  </a:lnTo>
                  <a:lnTo>
                    <a:pt x="228905" y="168325"/>
                  </a:lnTo>
                  <a:lnTo>
                    <a:pt x="284270" y="179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6506611" y="1120960"/>
              <a:ext cx="138530" cy="191863"/>
            </a:xfrm>
            <a:custGeom>
              <a:avLst/>
              <a:gdLst/>
              <a:ahLst/>
              <a:cxnLst/>
              <a:rect l="0" t="0" r="0" b="0"/>
              <a:pathLst>
                <a:path w="138530" h="191863">
                  <a:moveTo>
                    <a:pt x="115814" y="5589"/>
                  </a:moveTo>
                  <a:lnTo>
                    <a:pt x="99046" y="0"/>
                  </a:lnTo>
                  <a:lnTo>
                    <a:pt x="81455" y="375"/>
                  </a:lnTo>
                  <a:lnTo>
                    <a:pt x="41566" y="10148"/>
                  </a:lnTo>
                  <a:lnTo>
                    <a:pt x="23933" y="22823"/>
                  </a:lnTo>
                  <a:lnTo>
                    <a:pt x="15955" y="31116"/>
                  </a:lnTo>
                  <a:lnTo>
                    <a:pt x="11807" y="40155"/>
                  </a:lnTo>
                  <a:lnTo>
                    <a:pt x="10317" y="59556"/>
                  </a:lnTo>
                  <a:lnTo>
                    <a:pt x="13897" y="67303"/>
                  </a:lnTo>
                  <a:lnTo>
                    <a:pt x="27234" y="79031"/>
                  </a:lnTo>
                  <a:lnTo>
                    <a:pt x="47979" y="85023"/>
                  </a:lnTo>
                  <a:lnTo>
                    <a:pt x="93835" y="94459"/>
                  </a:lnTo>
                  <a:lnTo>
                    <a:pt x="120480" y="109780"/>
                  </a:lnTo>
                  <a:lnTo>
                    <a:pt x="132706" y="125595"/>
                  </a:lnTo>
                  <a:lnTo>
                    <a:pt x="137604" y="134726"/>
                  </a:lnTo>
                  <a:lnTo>
                    <a:pt x="138529" y="144323"/>
                  </a:lnTo>
                  <a:lnTo>
                    <a:pt x="133318" y="164344"/>
                  </a:lnTo>
                  <a:lnTo>
                    <a:pt x="120084" y="178702"/>
                  </a:lnTo>
                  <a:lnTo>
                    <a:pt x="111642" y="184169"/>
                  </a:lnTo>
                  <a:lnTo>
                    <a:pt x="77403" y="191862"/>
                  </a:lnTo>
                  <a:lnTo>
                    <a:pt x="24664" y="186342"/>
                  </a:lnTo>
                  <a:lnTo>
                    <a:pt x="0" y="1845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961644" y="1168663"/>
              <a:ext cx="109129" cy="181186"/>
            </a:xfrm>
            <a:custGeom>
              <a:avLst/>
              <a:gdLst/>
              <a:ahLst/>
              <a:cxnLst/>
              <a:rect l="0" t="0" r="0" b="0"/>
              <a:pathLst>
                <a:path w="109129" h="181186">
                  <a:moveTo>
                    <a:pt x="81921" y="0"/>
                  </a:moveTo>
                  <a:lnTo>
                    <a:pt x="50638" y="9575"/>
                  </a:lnTo>
                  <a:lnTo>
                    <a:pt x="34482" y="20243"/>
                  </a:lnTo>
                  <a:lnTo>
                    <a:pt x="22621" y="35903"/>
                  </a:lnTo>
                  <a:lnTo>
                    <a:pt x="5477" y="80141"/>
                  </a:lnTo>
                  <a:lnTo>
                    <a:pt x="0" y="120192"/>
                  </a:lnTo>
                  <a:lnTo>
                    <a:pt x="4957" y="144665"/>
                  </a:lnTo>
                  <a:lnTo>
                    <a:pt x="9555" y="156105"/>
                  </a:lnTo>
                  <a:lnTo>
                    <a:pt x="17299" y="164901"/>
                  </a:lnTo>
                  <a:lnTo>
                    <a:pt x="38382" y="177794"/>
                  </a:lnTo>
                  <a:lnTo>
                    <a:pt x="60230" y="181185"/>
                  </a:lnTo>
                  <a:lnTo>
                    <a:pt x="70970" y="180451"/>
                  </a:lnTo>
                  <a:lnTo>
                    <a:pt x="89141" y="170278"/>
                  </a:lnTo>
                  <a:lnTo>
                    <a:pt x="97263" y="162651"/>
                  </a:lnTo>
                  <a:lnTo>
                    <a:pt x="106287" y="138580"/>
                  </a:lnTo>
                  <a:lnTo>
                    <a:pt x="109128" y="110724"/>
                  </a:lnTo>
                  <a:lnTo>
                    <a:pt x="106491" y="86645"/>
                  </a:lnTo>
                  <a:lnTo>
                    <a:pt x="92840" y="53359"/>
                  </a:lnTo>
                  <a:lnTo>
                    <a:pt x="80534" y="38143"/>
                  </a:lnTo>
                  <a:lnTo>
                    <a:pt x="60863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7106735" y="1178813"/>
              <a:ext cx="224447" cy="168835"/>
            </a:xfrm>
            <a:custGeom>
              <a:avLst/>
              <a:gdLst/>
              <a:ahLst/>
              <a:cxnLst/>
              <a:rect l="0" t="0" r="0" b="0"/>
              <a:pathLst>
                <a:path w="224447" h="168835">
                  <a:moveTo>
                    <a:pt x="0" y="31964"/>
                  </a:moveTo>
                  <a:lnTo>
                    <a:pt x="29309" y="66861"/>
                  </a:lnTo>
                  <a:lnTo>
                    <a:pt x="51881" y="124961"/>
                  </a:lnTo>
                  <a:lnTo>
                    <a:pt x="60493" y="145826"/>
                  </a:lnTo>
                  <a:lnTo>
                    <a:pt x="72120" y="162898"/>
                  </a:lnTo>
                  <a:lnTo>
                    <a:pt x="74987" y="164876"/>
                  </a:lnTo>
                  <a:lnTo>
                    <a:pt x="75728" y="162686"/>
                  </a:lnTo>
                  <a:lnTo>
                    <a:pt x="62425" y="111608"/>
                  </a:lnTo>
                  <a:lnTo>
                    <a:pt x="54575" y="59134"/>
                  </a:lnTo>
                  <a:lnTo>
                    <a:pt x="59741" y="34681"/>
                  </a:lnTo>
                  <a:lnTo>
                    <a:pt x="64394" y="23247"/>
                  </a:lnTo>
                  <a:lnTo>
                    <a:pt x="78923" y="7422"/>
                  </a:lnTo>
                  <a:lnTo>
                    <a:pt x="87710" y="1565"/>
                  </a:lnTo>
                  <a:lnTo>
                    <a:pt x="95909" y="0"/>
                  </a:lnTo>
                  <a:lnTo>
                    <a:pt x="103714" y="1296"/>
                  </a:lnTo>
                  <a:lnTo>
                    <a:pt x="147409" y="26452"/>
                  </a:lnTo>
                  <a:lnTo>
                    <a:pt x="192716" y="68361"/>
                  </a:lnTo>
                  <a:lnTo>
                    <a:pt x="217918" y="106614"/>
                  </a:lnTo>
                  <a:lnTo>
                    <a:pt x="222488" y="116825"/>
                  </a:lnTo>
                  <a:lnTo>
                    <a:pt x="224446" y="137530"/>
                  </a:lnTo>
                  <a:lnTo>
                    <a:pt x="221099" y="1688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7593953" y="1168663"/>
              <a:ext cx="130889" cy="171675"/>
            </a:xfrm>
            <a:custGeom>
              <a:avLst/>
              <a:gdLst/>
              <a:ahLst/>
              <a:cxnLst/>
              <a:rect l="0" t="0" r="0" b="0"/>
              <a:pathLst>
                <a:path w="130889" h="171675">
                  <a:moveTo>
                    <a:pt x="112907" y="0"/>
                  </a:moveTo>
                  <a:lnTo>
                    <a:pt x="73219" y="2339"/>
                  </a:lnTo>
                  <a:lnTo>
                    <a:pt x="41096" y="16811"/>
                  </a:lnTo>
                  <a:lnTo>
                    <a:pt x="24059" y="29308"/>
                  </a:lnTo>
                  <a:lnTo>
                    <a:pt x="11808" y="48901"/>
                  </a:lnTo>
                  <a:lnTo>
                    <a:pt x="3633" y="73206"/>
                  </a:lnTo>
                  <a:lnTo>
                    <a:pt x="0" y="99606"/>
                  </a:lnTo>
                  <a:lnTo>
                    <a:pt x="4625" y="120698"/>
                  </a:lnTo>
                  <a:lnTo>
                    <a:pt x="26657" y="153303"/>
                  </a:lnTo>
                  <a:lnTo>
                    <a:pt x="52257" y="169555"/>
                  </a:lnTo>
                  <a:lnTo>
                    <a:pt x="71913" y="171674"/>
                  </a:lnTo>
                  <a:lnTo>
                    <a:pt x="91177" y="167546"/>
                  </a:lnTo>
                  <a:lnTo>
                    <a:pt x="107538" y="157913"/>
                  </a:lnTo>
                  <a:lnTo>
                    <a:pt x="119490" y="142713"/>
                  </a:lnTo>
                  <a:lnTo>
                    <a:pt x="127531" y="123089"/>
                  </a:lnTo>
                  <a:lnTo>
                    <a:pt x="130888" y="86904"/>
                  </a:lnTo>
                  <a:lnTo>
                    <a:pt x="123823" y="53435"/>
                  </a:lnTo>
                  <a:lnTo>
                    <a:pt x="107433" y="23631"/>
                  </a:lnTo>
                  <a:lnTo>
                    <a:pt x="8132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7781290" y="1128662"/>
              <a:ext cx="107510" cy="410446"/>
            </a:xfrm>
            <a:custGeom>
              <a:avLst/>
              <a:gdLst/>
              <a:ahLst/>
              <a:cxnLst/>
              <a:rect l="0" t="0" r="0" b="0"/>
              <a:pathLst>
                <a:path w="107510" h="410446">
                  <a:moveTo>
                    <a:pt x="9798" y="166343"/>
                  </a:moveTo>
                  <a:lnTo>
                    <a:pt x="17033" y="193899"/>
                  </a:lnTo>
                  <a:lnTo>
                    <a:pt x="19676" y="256361"/>
                  </a:lnTo>
                  <a:lnTo>
                    <a:pt x="23253" y="309218"/>
                  </a:lnTo>
                  <a:lnTo>
                    <a:pt x="34942" y="369000"/>
                  </a:lnTo>
                  <a:lnTo>
                    <a:pt x="46177" y="410445"/>
                  </a:lnTo>
                  <a:lnTo>
                    <a:pt x="45749" y="409796"/>
                  </a:lnTo>
                  <a:lnTo>
                    <a:pt x="30314" y="346958"/>
                  </a:lnTo>
                  <a:lnTo>
                    <a:pt x="20166" y="290048"/>
                  </a:lnTo>
                  <a:lnTo>
                    <a:pt x="12870" y="228733"/>
                  </a:lnTo>
                  <a:lnTo>
                    <a:pt x="7589" y="169231"/>
                  </a:lnTo>
                  <a:lnTo>
                    <a:pt x="1734" y="114556"/>
                  </a:lnTo>
                  <a:lnTo>
                    <a:pt x="0" y="64431"/>
                  </a:lnTo>
                  <a:lnTo>
                    <a:pt x="5002" y="11161"/>
                  </a:lnTo>
                  <a:lnTo>
                    <a:pt x="10111" y="4397"/>
                  </a:lnTo>
                  <a:lnTo>
                    <a:pt x="17025" y="1057"/>
                  </a:lnTo>
                  <a:lnTo>
                    <a:pt x="25145" y="0"/>
                  </a:lnTo>
                  <a:lnTo>
                    <a:pt x="58929" y="9691"/>
                  </a:lnTo>
                  <a:lnTo>
                    <a:pt x="78817" y="27310"/>
                  </a:lnTo>
                  <a:lnTo>
                    <a:pt x="105060" y="71159"/>
                  </a:lnTo>
                  <a:lnTo>
                    <a:pt x="107509" y="92453"/>
                  </a:lnTo>
                  <a:lnTo>
                    <a:pt x="103527" y="113616"/>
                  </a:lnTo>
                  <a:lnTo>
                    <a:pt x="93959" y="134720"/>
                  </a:lnTo>
                  <a:lnTo>
                    <a:pt x="78789" y="149558"/>
                  </a:lnTo>
                  <a:lnTo>
                    <a:pt x="60348" y="158883"/>
                  </a:lnTo>
                  <a:lnTo>
                    <a:pt x="20326" y="1663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7949015" y="1134999"/>
              <a:ext cx="140110" cy="361200"/>
            </a:xfrm>
            <a:custGeom>
              <a:avLst/>
              <a:gdLst/>
              <a:ahLst/>
              <a:cxnLst/>
              <a:rect l="0" t="0" r="0" b="0"/>
              <a:pathLst>
                <a:path w="140110" h="361200">
                  <a:moveTo>
                    <a:pt x="0" y="138949"/>
                  </a:moveTo>
                  <a:lnTo>
                    <a:pt x="7236" y="166505"/>
                  </a:lnTo>
                  <a:lnTo>
                    <a:pt x="12999" y="225847"/>
                  </a:lnTo>
                  <a:lnTo>
                    <a:pt x="25054" y="282716"/>
                  </a:lnTo>
                  <a:lnTo>
                    <a:pt x="38701" y="334980"/>
                  </a:lnTo>
                  <a:lnTo>
                    <a:pt x="45666" y="358265"/>
                  </a:lnTo>
                  <a:lnTo>
                    <a:pt x="45652" y="361199"/>
                  </a:lnTo>
                  <a:lnTo>
                    <a:pt x="39397" y="351980"/>
                  </a:lnTo>
                  <a:lnTo>
                    <a:pt x="24723" y="298359"/>
                  </a:lnTo>
                  <a:lnTo>
                    <a:pt x="14084" y="245063"/>
                  </a:lnTo>
                  <a:lnTo>
                    <a:pt x="3129" y="184476"/>
                  </a:lnTo>
                  <a:lnTo>
                    <a:pt x="927" y="129432"/>
                  </a:lnTo>
                  <a:lnTo>
                    <a:pt x="275" y="79197"/>
                  </a:lnTo>
                  <a:lnTo>
                    <a:pt x="2462" y="50391"/>
                  </a:lnTo>
                  <a:lnTo>
                    <a:pt x="11233" y="25890"/>
                  </a:lnTo>
                  <a:lnTo>
                    <a:pt x="26050" y="9542"/>
                  </a:lnTo>
                  <a:lnTo>
                    <a:pt x="34914" y="3544"/>
                  </a:lnTo>
                  <a:lnTo>
                    <a:pt x="57242" y="0"/>
                  </a:lnTo>
                  <a:lnTo>
                    <a:pt x="80423" y="3494"/>
                  </a:lnTo>
                  <a:lnTo>
                    <a:pt x="106628" y="18616"/>
                  </a:lnTo>
                  <a:lnTo>
                    <a:pt x="121869" y="31265"/>
                  </a:lnTo>
                  <a:lnTo>
                    <a:pt x="138016" y="57130"/>
                  </a:lnTo>
                  <a:lnTo>
                    <a:pt x="140109" y="79968"/>
                  </a:lnTo>
                  <a:lnTo>
                    <a:pt x="135971" y="103376"/>
                  </a:lnTo>
                  <a:lnTo>
                    <a:pt x="126332" y="121579"/>
                  </a:lnTo>
                  <a:lnTo>
                    <a:pt x="108011" y="134348"/>
                  </a:lnTo>
                  <a:lnTo>
                    <a:pt x="77627" y="144995"/>
                  </a:lnTo>
                  <a:lnTo>
                    <a:pt x="52643" y="1494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8120788" y="1178642"/>
              <a:ext cx="137477" cy="145043"/>
            </a:xfrm>
            <a:custGeom>
              <a:avLst/>
              <a:gdLst/>
              <a:ahLst/>
              <a:cxnLst/>
              <a:rect l="0" t="0" r="0" b="0"/>
              <a:pathLst>
                <a:path w="137477" h="145043">
                  <a:moveTo>
                    <a:pt x="91440" y="21606"/>
                  </a:moveTo>
                  <a:lnTo>
                    <a:pt x="85851" y="4839"/>
                  </a:lnTo>
                  <a:lnTo>
                    <a:pt x="79525" y="1069"/>
                  </a:lnTo>
                  <a:lnTo>
                    <a:pt x="60018" y="0"/>
                  </a:lnTo>
                  <a:lnTo>
                    <a:pt x="28317" y="5976"/>
                  </a:lnTo>
                  <a:lnTo>
                    <a:pt x="20112" y="11186"/>
                  </a:lnTo>
                  <a:lnTo>
                    <a:pt x="7876" y="26334"/>
                  </a:lnTo>
                  <a:lnTo>
                    <a:pt x="0" y="60182"/>
                  </a:lnTo>
                  <a:lnTo>
                    <a:pt x="4396" y="83205"/>
                  </a:lnTo>
                  <a:lnTo>
                    <a:pt x="20026" y="112777"/>
                  </a:lnTo>
                  <a:lnTo>
                    <a:pt x="33964" y="127637"/>
                  </a:lnTo>
                  <a:lnTo>
                    <a:pt x="51857" y="138141"/>
                  </a:lnTo>
                  <a:lnTo>
                    <a:pt x="87250" y="145042"/>
                  </a:lnTo>
                  <a:lnTo>
                    <a:pt x="110635" y="137298"/>
                  </a:lnTo>
                  <a:lnTo>
                    <a:pt x="121784" y="130320"/>
                  </a:lnTo>
                  <a:lnTo>
                    <a:pt x="129216" y="119818"/>
                  </a:lnTo>
                  <a:lnTo>
                    <a:pt x="137476" y="92552"/>
                  </a:lnTo>
                  <a:lnTo>
                    <a:pt x="134907" y="67176"/>
                  </a:lnTo>
                  <a:lnTo>
                    <a:pt x="125966" y="45369"/>
                  </a:lnTo>
                  <a:lnTo>
                    <a:pt x="101969" y="110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8296456" y="1173602"/>
              <a:ext cx="153814" cy="131424"/>
            </a:xfrm>
            <a:custGeom>
              <a:avLst/>
              <a:gdLst/>
              <a:ahLst/>
              <a:cxnLst/>
              <a:rect l="0" t="0" r="0" b="0"/>
              <a:pathLst>
                <a:path w="153814" h="131424">
                  <a:moveTo>
                    <a:pt x="126342" y="5589"/>
                  </a:moveTo>
                  <a:lnTo>
                    <a:pt x="103985" y="0"/>
                  </a:lnTo>
                  <a:lnTo>
                    <a:pt x="80530" y="3495"/>
                  </a:lnTo>
                  <a:lnTo>
                    <a:pt x="32934" y="19214"/>
                  </a:lnTo>
                  <a:lnTo>
                    <a:pt x="27805" y="25201"/>
                  </a:lnTo>
                  <a:lnTo>
                    <a:pt x="26725" y="32701"/>
                  </a:lnTo>
                  <a:lnTo>
                    <a:pt x="28345" y="41212"/>
                  </a:lnTo>
                  <a:lnTo>
                    <a:pt x="32935" y="48055"/>
                  </a:lnTo>
                  <a:lnTo>
                    <a:pt x="47393" y="58778"/>
                  </a:lnTo>
                  <a:lnTo>
                    <a:pt x="101691" y="78898"/>
                  </a:lnTo>
                  <a:lnTo>
                    <a:pt x="129424" y="87304"/>
                  </a:lnTo>
                  <a:lnTo>
                    <a:pt x="149548" y="98839"/>
                  </a:lnTo>
                  <a:lnTo>
                    <a:pt x="153511" y="106360"/>
                  </a:lnTo>
                  <a:lnTo>
                    <a:pt x="153813" y="114884"/>
                  </a:lnTo>
                  <a:lnTo>
                    <a:pt x="151675" y="124076"/>
                  </a:lnTo>
                  <a:lnTo>
                    <a:pt x="145570" y="129034"/>
                  </a:lnTo>
                  <a:lnTo>
                    <a:pt x="126309" y="131423"/>
                  </a:lnTo>
                  <a:lnTo>
                    <a:pt x="75815" y="123426"/>
                  </a:lnTo>
                  <a:lnTo>
                    <a:pt x="27021" y="110581"/>
                  </a:lnTo>
                  <a:lnTo>
                    <a:pt x="0" y="1003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8490432" y="1200248"/>
              <a:ext cx="27123" cy="147400"/>
            </a:xfrm>
            <a:custGeom>
              <a:avLst/>
              <a:gdLst/>
              <a:ahLst/>
              <a:cxnLst/>
              <a:rect l="0" t="0" r="0" b="0"/>
              <a:pathLst>
                <a:path w="27123" h="147400">
                  <a:moveTo>
                    <a:pt x="6065" y="0"/>
                  </a:moveTo>
                  <a:lnTo>
                    <a:pt x="0" y="33622"/>
                  </a:lnTo>
                  <a:lnTo>
                    <a:pt x="10625" y="93407"/>
                  </a:lnTo>
                  <a:lnTo>
                    <a:pt x="27122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8475440" y="1063378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8612311" y="1052849"/>
              <a:ext cx="42115" cy="284271"/>
            </a:xfrm>
            <a:custGeom>
              <a:avLst/>
              <a:gdLst/>
              <a:ahLst/>
              <a:cxnLst/>
              <a:rect l="0" t="0" r="0" b="0"/>
              <a:pathLst>
                <a:path w="42115" h="284271">
                  <a:moveTo>
                    <a:pt x="0" y="0"/>
                  </a:moveTo>
                  <a:lnTo>
                    <a:pt x="9065" y="58617"/>
                  </a:lnTo>
                  <a:lnTo>
                    <a:pt x="18645" y="107895"/>
                  </a:lnTo>
                  <a:lnTo>
                    <a:pt x="27231" y="159481"/>
                  </a:lnTo>
                  <a:lnTo>
                    <a:pt x="33844" y="220019"/>
                  </a:lnTo>
                  <a:lnTo>
                    <a:pt x="39663" y="256654"/>
                  </a:lnTo>
                  <a:lnTo>
                    <a:pt x="42114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8528083" y="1189720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30896" y="14654"/>
                  </a:lnTo>
                  <a:lnTo>
                    <a:pt x="69486" y="19792"/>
                  </a:lnTo>
                  <a:lnTo>
                    <a:pt x="20440" y="2080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8738653" y="1168258"/>
              <a:ext cx="127167" cy="168862"/>
            </a:xfrm>
            <a:custGeom>
              <a:avLst/>
              <a:gdLst/>
              <a:ahLst/>
              <a:cxnLst/>
              <a:rect l="0" t="0" r="0" b="0"/>
              <a:pathLst>
                <a:path w="127167" h="168862">
                  <a:moveTo>
                    <a:pt x="0" y="84633"/>
                  </a:moveTo>
                  <a:lnTo>
                    <a:pt x="42692" y="81513"/>
                  </a:lnTo>
                  <a:lnTo>
                    <a:pt x="93662" y="65505"/>
                  </a:lnTo>
                  <a:lnTo>
                    <a:pt x="110258" y="54294"/>
                  </a:lnTo>
                  <a:lnTo>
                    <a:pt x="122313" y="38394"/>
                  </a:lnTo>
                  <a:lnTo>
                    <a:pt x="127166" y="29240"/>
                  </a:lnTo>
                  <a:lnTo>
                    <a:pt x="126891" y="20798"/>
                  </a:lnTo>
                  <a:lnTo>
                    <a:pt x="123199" y="12831"/>
                  </a:lnTo>
                  <a:lnTo>
                    <a:pt x="117228" y="5179"/>
                  </a:lnTo>
                  <a:lnTo>
                    <a:pt x="108567" y="1248"/>
                  </a:lnTo>
                  <a:lnTo>
                    <a:pt x="86467" y="0"/>
                  </a:lnTo>
                  <a:lnTo>
                    <a:pt x="53305" y="11463"/>
                  </a:lnTo>
                  <a:lnTo>
                    <a:pt x="26842" y="29678"/>
                  </a:lnTo>
                  <a:lnTo>
                    <a:pt x="9773" y="55482"/>
                  </a:lnTo>
                  <a:lnTo>
                    <a:pt x="7463" y="75186"/>
                  </a:lnTo>
                  <a:lnTo>
                    <a:pt x="11505" y="96812"/>
                  </a:lnTo>
                  <a:lnTo>
                    <a:pt x="21101" y="122021"/>
                  </a:lnTo>
                  <a:lnTo>
                    <a:pt x="36284" y="142584"/>
                  </a:lnTo>
                  <a:lnTo>
                    <a:pt x="45246" y="151343"/>
                  </a:lnTo>
                  <a:lnTo>
                    <a:pt x="67683" y="161075"/>
                  </a:lnTo>
                  <a:lnTo>
                    <a:pt x="115813" y="1688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9096622" y="1165644"/>
              <a:ext cx="147400" cy="177376"/>
            </a:xfrm>
            <a:custGeom>
              <a:avLst/>
              <a:gdLst/>
              <a:ahLst/>
              <a:cxnLst/>
              <a:rect l="0" t="0" r="0" b="0"/>
              <a:pathLst>
                <a:path w="147400" h="177376">
                  <a:moveTo>
                    <a:pt x="147399" y="13547"/>
                  </a:moveTo>
                  <a:lnTo>
                    <a:pt x="130631" y="2369"/>
                  </a:lnTo>
                  <a:lnTo>
                    <a:pt x="109920" y="0"/>
                  </a:lnTo>
                  <a:lnTo>
                    <a:pt x="58497" y="8012"/>
                  </a:lnTo>
                  <a:lnTo>
                    <a:pt x="22791" y="23085"/>
                  </a:lnTo>
                  <a:lnTo>
                    <a:pt x="16364" y="31604"/>
                  </a:lnTo>
                  <a:lnTo>
                    <a:pt x="12342" y="53548"/>
                  </a:lnTo>
                  <a:lnTo>
                    <a:pt x="15247" y="62441"/>
                  </a:lnTo>
                  <a:lnTo>
                    <a:pt x="20693" y="69540"/>
                  </a:lnTo>
                  <a:lnTo>
                    <a:pt x="60240" y="94927"/>
                  </a:lnTo>
                  <a:lnTo>
                    <a:pt x="115427" y="117995"/>
                  </a:lnTo>
                  <a:lnTo>
                    <a:pt x="126084" y="121784"/>
                  </a:lnTo>
                  <a:lnTo>
                    <a:pt x="132019" y="128989"/>
                  </a:lnTo>
                  <a:lnTo>
                    <a:pt x="135494" y="149473"/>
                  </a:lnTo>
                  <a:lnTo>
                    <a:pt x="132443" y="157976"/>
                  </a:lnTo>
                  <a:lnTo>
                    <a:pt x="119695" y="170545"/>
                  </a:lnTo>
                  <a:lnTo>
                    <a:pt x="96091" y="176911"/>
                  </a:lnTo>
                  <a:lnTo>
                    <a:pt x="56158" y="177375"/>
                  </a:lnTo>
                  <a:lnTo>
                    <a:pt x="0" y="1714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9317720" y="1263419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0" y="0"/>
                  </a:moveTo>
                  <a:lnTo>
                    <a:pt x="5589" y="58617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9317720" y="1179191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0" y="10529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9426239" y="1050913"/>
              <a:ext cx="270508" cy="370435"/>
            </a:xfrm>
            <a:custGeom>
              <a:avLst/>
              <a:gdLst/>
              <a:ahLst/>
              <a:cxnLst/>
              <a:rect l="0" t="0" r="0" b="0"/>
              <a:pathLst>
                <a:path w="270508" h="370435">
                  <a:moveTo>
                    <a:pt x="91522" y="275677"/>
                  </a:moveTo>
                  <a:lnTo>
                    <a:pt x="97112" y="258910"/>
                  </a:lnTo>
                  <a:lnTo>
                    <a:pt x="96736" y="241319"/>
                  </a:lnTo>
                  <a:lnTo>
                    <a:pt x="91500" y="222972"/>
                  </a:lnTo>
                  <a:lnTo>
                    <a:pt x="81374" y="207019"/>
                  </a:lnTo>
                  <a:lnTo>
                    <a:pt x="74228" y="202999"/>
                  </a:lnTo>
                  <a:lnTo>
                    <a:pt x="56930" y="201652"/>
                  </a:lnTo>
                  <a:lnTo>
                    <a:pt x="27460" y="213060"/>
                  </a:lnTo>
                  <a:lnTo>
                    <a:pt x="13138" y="227960"/>
                  </a:lnTo>
                  <a:lnTo>
                    <a:pt x="7680" y="236847"/>
                  </a:lnTo>
                  <a:lnTo>
                    <a:pt x="0" y="277300"/>
                  </a:lnTo>
                  <a:lnTo>
                    <a:pt x="3314" y="315152"/>
                  </a:lnTo>
                  <a:lnTo>
                    <a:pt x="9320" y="325391"/>
                  </a:lnTo>
                  <a:lnTo>
                    <a:pt x="28472" y="343006"/>
                  </a:lnTo>
                  <a:lnTo>
                    <a:pt x="52582" y="349275"/>
                  </a:lnTo>
                  <a:lnTo>
                    <a:pt x="65562" y="349309"/>
                  </a:lnTo>
                  <a:lnTo>
                    <a:pt x="76555" y="345822"/>
                  </a:lnTo>
                  <a:lnTo>
                    <a:pt x="95009" y="332589"/>
                  </a:lnTo>
                  <a:lnTo>
                    <a:pt x="107890" y="308770"/>
                  </a:lnTo>
                  <a:lnTo>
                    <a:pt x="121719" y="259356"/>
                  </a:lnTo>
                  <a:lnTo>
                    <a:pt x="130105" y="206501"/>
                  </a:lnTo>
                  <a:lnTo>
                    <a:pt x="132590" y="154965"/>
                  </a:lnTo>
                  <a:lnTo>
                    <a:pt x="133327" y="101480"/>
                  </a:lnTo>
                  <a:lnTo>
                    <a:pt x="133575" y="41486"/>
                  </a:lnTo>
                  <a:lnTo>
                    <a:pt x="128029" y="4296"/>
                  </a:lnTo>
                  <a:lnTo>
                    <a:pt x="125219" y="0"/>
                  </a:lnTo>
                  <a:lnTo>
                    <a:pt x="122175" y="645"/>
                  </a:lnTo>
                  <a:lnTo>
                    <a:pt x="118977" y="4585"/>
                  </a:lnTo>
                  <a:lnTo>
                    <a:pt x="108886" y="32487"/>
                  </a:lnTo>
                  <a:lnTo>
                    <a:pt x="104571" y="91072"/>
                  </a:lnTo>
                  <a:lnTo>
                    <a:pt x="109687" y="137011"/>
                  </a:lnTo>
                  <a:lnTo>
                    <a:pt x="112892" y="190527"/>
                  </a:lnTo>
                  <a:lnTo>
                    <a:pt x="120743" y="244950"/>
                  </a:lnTo>
                  <a:lnTo>
                    <a:pt x="128230" y="294824"/>
                  </a:lnTo>
                  <a:lnTo>
                    <a:pt x="133542" y="301310"/>
                  </a:lnTo>
                  <a:lnTo>
                    <a:pt x="140592" y="304464"/>
                  </a:lnTo>
                  <a:lnTo>
                    <a:pt x="148802" y="305397"/>
                  </a:lnTo>
                  <a:lnTo>
                    <a:pt x="167283" y="300194"/>
                  </a:lnTo>
                  <a:lnTo>
                    <a:pt x="194299" y="284111"/>
                  </a:lnTo>
                  <a:lnTo>
                    <a:pt x="250154" y="243908"/>
                  </a:lnTo>
                  <a:lnTo>
                    <a:pt x="260448" y="236950"/>
                  </a:lnTo>
                  <a:lnTo>
                    <a:pt x="266141" y="228802"/>
                  </a:lnTo>
                  <a:lnTo>
                    <a:pt x="268766" y="219861"/>
                  </a:lnTo>
                  <a:lnTo>
                    <a:pt x="269347" y="210390"/>
                  </a:lnTo>
                  <a:lnTo>
                    <a:pt x="263752" y="193628"/>
                  </a:lnTo>
                  <a:lnTo>
                    <a:pt x="258985" y="185883"/>
                  </a:lnTo>
                  <a:lnTo>
                    <a:pt x="244329" y="174157"/>
                  </a:lnTo>
                  <a:lnTo>
                    <a:pt x="235508" y="169393"/>
                  </a:lnTo>
                  <a:lnTo>
                    <a:pt x="226117" y="168556"/>
                  </a:lnTo>
                  <a:lnTo>
                    <a:pt x="206324" y="173866"/>
                  </a:lnTo>
                  <a:lnTo>
                    <a:pt x="181040" y="190009"/>
                  </a:lnTo>
                  <a:lnTo>
                    <a:pt x="176937" y="199848"/>
                  </a:lnTo>
                  <a:lnTo>
                    <a:pt x="176752" y="240471"/>
                  </a:lnTo>
                  <a:lnTo>
                    <a:pt x="185276" y="281493"/>
                  </a:lnTo>
                  <a:lnTo>
                    <a:pt x="202100" y="315225"/>
                  </a:lnTo>
                  <a:lnTo>
                    <a:pt x="223072" y="340558"/>
                  </a:lnTo>
                  <a:lnTo>
                    <a:pt x="254768" y="363839"/>
                  </a:lnTo>
                  <a:lnTo>
                    <a:pt x="270507" y="3704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9741877" y="1221305"/>
              <a:ext cx="122484" cy="200043"/>
            </a:xfrm>
            <a:custGeom>
              <a:avLst/>
              <a:gdLst/>
              <a:ahLst/>
              <a:cxnLst/>
              <a:rect l="0" t="0" r="0" b="0"/>
              <a:pathLst>
                <a:path w="122484" h="200043">
                  <a:moveTo>
                    <a:pt x="112796" y="0"/>
                  </a:moveTo>
                  <a:lnTo>
                    <a:pt x="54180" y="0"/>
                  </a:lnTo>
                  <a:lnTo>
                    <a:pt x="33713" y="6239"/>
                  </a:lnTo>
                  <a:lnTo>
                    <a:pt x="1508" y="29309"/>
                  </a:lnTo>
                  <a:lnTo>
                    <a:pt x="0" y="35917"/>
                  </a:lnTo>
                  <a:lnTo>
                    <a:pt x="2504" y="42662"/>
                  </a:lnTo>
                  <a:lnTo>
                    <a:pt x="22795" y="63334"/>
                  </a:lnTo>
                  <a:lnTo>
                    <a:pt x="51035" y="81157"/>
                  </a:lnTo>
                  <a:lnTo>
                    <a:pt x="78509" y="96966"/>
                  </a:lnTo>
                  <a:lnTo>
                    <a:pt x="114343" y="123269"/>
                  </a:lnTo>
                  <a:lnTo>
                    <a:pt x="119676" y="131313"/>
                  </a:lnTo>
                  <a:lnTo>
                    <a:pt x="122483" y="149608"/>
                  </a:lnTo>
                  <a:lnTo>
                    <a:pt x="119255" y="158231"/>
                  </a:lnTo>
                  <a:lnTo>
                    <a:pt x="106308" y="174050"/>
                  </a:lnTo>
                  <a:lnTo>
                    <a:pt x="79289" y="190521"/>
                  </a:lnTo>
                  <a:lnTo>
                    <a:pt x="21007" y="198788"/>
                  </a:lnTo>
                  <a:lnTo>
                    <a:pt x="7511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3" name="Freeform 132"/>
          <p:cNvSpPr/>
          <p:nvPr/>
        </p:nvSpPr>
        <p:spPr>
          <a:xfrm>
            <a:off x="2895336" y="673863"/>
            <a:ext cx="1684561" cy="51339"/>
          </a:xfrm>
          <a:custGeom>
            <a:avLst/>
            <a:gdLst/>
            <a:ahLst/>
            <a:cxnLst/>
            <a:rect l="0" t="0" r="0" b="0"/>
            <a:pathLst>
              <a:path w="1684561" h="51339">
                <a:moveTo>
                  <a:pt x="1684560" y="31546"/>
                </a:moveTo>
                <a:lnTo>
                  <a:pt x="1628346" y="48334"/>
                </a:lnTo>
                <a:lnTo>
                  <a:pt x="1581986" y="51338"/>
                </a:lnTo>
                <a:lnTo>
                  <a:pt x="1525486" y="51058"/>
                </a:lnTo>
                <a:lnTo>
                  <a:pt x="1471180" y="45256"/>
                </a:lnTo>
                <a:lnTo>
                  <a:pt x="1416875" y="43017"/>
                </a:lnTo>
                <a:lnTo>
                  <a:pt x="1358021" y="42354"/>
                </a:lnTo>
                <a:lnTo>
                  <a:pt x="1303018" y="40987"/>
                </a:lnTo>
                <a:lnTo>
                  <a:pt x="1249677" y="33693"/>
                </a:lnTo>
                <a:lnTo>
                  <a:pt x="1197997" y="24123"/>
                </a:lnTo>
                <a:lnTo>
                  <a:pt x="1134900" y="13529"/>
                </a:lnTo>
                <a:lnTo>
                  <a:pt x="1083790" y="11390"/>
                </a:lnTo>
                <a:lnTo>
                  <a:pt x="1031602" y="7636"/>
                </a:lnTo>
                <a:lnTo>
                  <a:pt x="979094" y="2235"/>
                </a:lnTo>
                <a:lnTo>
                  <a:pt x="923371" y="634"/>
                </a:lnTo>
                <a:lnTo>
                  <a:pt x="868647" y="160"/>
                </a:lnTo>
                <a:lnTo>
                  <a:pt x="808234" y="0"/>
                </a:lnTo>
                <a:lnTo>
                  <a:pt x="759793" y="5561"/>
                </a:lnTo>
                <a:lnTo>
                  <a:pt x="698258" y="9516"/>
                </a:lnTo>
                <a:lnTo>
                  <a:pt x="649348" y="10200"/>
                </a:lnTo>
                <a:lnTo>
                  <a:pt x="593427" y="13551"/>
                </a:lnTo>
                <a:lnTo>
                  <a:pt x="542650" y="19543"/>
                </a:lnTo>
                <a:lnTo>
                  <a:pt x="480324" y="20726"/>
                </a:lnTo>
                <a:lnTo>
                  <a:pt x="418620" y="24079"/>
                </a:lnTo>
                <a:lnTo>
                  <a:pt x="356042" y="30071"/>
                </a:lnTo>
                <a:lnTo>
                  <a:pt x="307225" y="36698"/>
                </a:lnTo>
                <a:lnTo>
                  <a:pt x="246734" y="41012"/>
                </a:lnTo>
                <a:lnTo>
                  <a:pt x="186605" y="41865"/>
                </a:lnTo>
                <a:lnTo>
                  <a:pt x="136009" y="42012"/>
                </a:lnTo>
                <a:lnTo>
                  <a:pt x="83973" y="42056"/>
                </a:lnTo>
                <a:lnTo>
                  <a:pt x="37749" y="42069"/>
                </a:lnTo>
                <a:lnTo>
                  <a:pt x="0" y="4207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" name="Freeform 133"/>
          <p:cNvSpPr/>
          <p:nvPr/>
        </p:nvSpPr>
        <p:spPr>
          <a:xfrm>
            <a:off x="2074114" y="1273948"/>
            <a:ext cx="1463462" cy="31272"/>
          </a:xfrm>
          <a:custGeom>
            <a:avLst/>
            <a:gdLst/>
            <a:ahLst/>
            <a:cxnLst/>
            <a:rect l="0" t="0" r="0" b="0"/>
            <a:pathLst>
              <a:path w="1463462" h="31272">
                <a:moveTo>
                  <a:pt x="1463461" y="10528"/>
                </a:moveTo>
                <a:lnTo>
                  <a:pt x="1406196" y="10528"/>
                </a:lnTo>
                <a:lnTo>
                  <a:pt x="1345305" y="10528"/>
                </a:lnTo>
                <a:lnTo>
                  <a:pt x="1285877" y="17764"/>
                </a:lnTo>
                <a:lnTo>
                  <a:pt x="1229129" y="21251"/>
                </a:lnTo>
                <a:lnTo>
                  <a:pt x="1169031" y="28003"/>
                </a:lnTo>
                <a:lnTo>
                  <a:pt x="1113660" y="30524"/>
                </a:lnTo>
                <a:lnTo>
                  <a:pt x="1059039" y="31271"/>
                </a:lnTo>
                <a:lnTo>
                  <a:pt x="1000091" y="30322"/>
                </a:lnTo>
                <a:lnTo>
                  <a:pt x="943891" y="24322"/>
                </a:lnTo>
                <a:lnTo>
                  <a:pt x="883305" y="22024"/>
                </a:lnTo>
                <a:lnTo>
                  <a:pt x="824410" y="22513"/>
                </a:lnTo>
                <a:lnTo>
                  <a:pt x="761930" y="29447"/>
                </a:lnTo>
                <a:lnTo>
                  <a:pt x="703439" y="27832"/>
                </a:lnTo>
                <a:lnTo>
                  <a:pt x="641654" y="23064"/>
                </a:lnTo>
                <a:lnTo>
                  <a:pt x="578894" y="21652"/>
                </a:lnTo>
                <a:lnTo>
                  <a:pt x="522084" y="21233"/>
                </a:lnTo>
                <a:lnTo>
                  <a:pt x="472496" y="17989"/>
                </a:lnTo>
                <a:lnTo>
                  <a:pt x="423878" y="12739"/>
                </a:lnTo>
                <a:lnTo>
                  <a:pt x="373598" y="11183"/>
                </a:lnTo>
                <a:lnTo>
                  <a:pt x="311127" y="10722"/>
                </a:lnTo>
                <a:lnTo>
                  <a:pt x="264620" y="10614"/>
                </a:lnTo>
                <a:lnTo>
                  <a:pt x="216655" y="10567"/>
                </a:lnTo>
                <a:lnTo>
                  <a:pt x="160380" y="4950"/>
                </a:lnTo>
                <a:lnTo>
                  <a:pt x="99443" y="978"/>
                </a:lnTo>
                <a:lnTo>
                  <a:pt x="42346" y="193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/>
          <p:cNvGrpSpPr/>
          <p:nvPr/>
        </p:nvGrpSpPr>
        <p:grpSpPr>
          <a:xfrm>
            <a:off x="318213" y="180785"/>
            <a:ext cx="8883695" cy="753242"/>
            <a:chOff x="318213" y="180785"/>
            <a:chExt cx="8883695" cy="753242"/>
          </a:xfrm>
        </p:grpSpPr>
        <p:sp>
          <p:nvSpPr>
            <p:cNvPr id="2" name="Freeform 1"/>
            <p:cNvSpPr/>
            <p:nvPr/>
          </p:nvSpPr>
          <p:spPr>
            <a:xfrm>
              <a:off x="318213" y="180785"/>
              <a:ext cx="345083" cy="542817"/>
            </a:xfrm>
            <a:custGeom>
              <a:avLst/>
              <a:gdLst/>
              <a:ahLst/>
              <a:cxnLst/>
              <a:rect l="0" t="0" r="0" b="0"/>
              <a:pathLst>
                <a:path w="345083" h="542817">
                  <a:moveTo>
                    <a:pt x="324025" y="82427"/>
                  </a:moveTo>
                  <a:lnTo>
                    <a:pt x="314450" y="58380"/>
                  </a:lnTo>
                  <a:lnTo>
                    <a:pt x="284622" y="22834"/>
                  </a:lnTo>
                  <a:lnTo>
                    <a:pt x="258538" y="7318"/>
                  </a:lnTo>
                  <a:lnTo>
                    <a:pt x="209877" y="0"/>
                  </a:lnTo>
                  <a:lnTo>
                    <a:pt x="169061" y="1072"/>
                  </a:lnTo>
                  <a:lnTo>
                    <a:pt x="116467" y="21210"/>
                  </a:lnTo>
                  <a:lnTo>
                    <a:pt x="66347" y="58896"/>
                  </a:lnTo>
                  <a:lnTo>
                    <a:pt x="36456" y="103401"/>
                  </a:lnTo>
                  <a:lnTo>
                    <a:pt x="18371" y="153632"/>
                  </a:lnTo>
                  <a:lnTo>
                    <a:pt x="5603" y="205560"/>
                  </a:lnTo>
                  <a:lnTo>
                    <a:pt x="0" y="263580"/>
                  </a:lnTo>
                  <a:lnTo>
                    <a:pt x="3930" y="319636"/>
                  </a:lnTo>
                  <a:lnTo>
                    <a:pt x="12503" y="378879"/>
                  </a:lnTo>
                  <a:lnTo>
                    <a:pt x="28041" y="429707"/>
                  </a:lnTo>
                  <a:lnTo>
                    <a:pt x="47463" y="463225"/>
                  </a:lnTo>
                  <a:lnTo>
                    <a:pt x="93413" y="511209"/>
                  </a:lnTo>
                  <a:lnTo>
                    <a:pt x="124284" y="531178"/>
                  </a:lnTo>
                  <a:lnTo>
                    <a:pt x="147514" y="539235"/>
                  </a:lnTo>
                  <a:lnTo>
                    <a:pt x="177335" y="542816"/>
                  </a:lnTo>
                  <a:lnTo>
                    <a:pt x="221420" y="533654"/>
                  </a:lnTo>
                  <a:lnTo>
                    <a:pt x="280877" y="502907"/>
                  </a:lnTo>
                  <a:lnTo>
                    <a:pt x="330419" y="464515"/>
                  </a:lnTo>
                  <a:lnTo>
                    <a:pt x="345082" y="4509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40099" y="529351"/>
              <a:ext cx="155824" cy="193760"/>
            </a:xfrm>
            <a:custGeom>
              <a:avLst/>
              <a:gdLst/>
              <a:ahLst/>
              <a:cxnLst/>
              <a:rect l="0" t="0" r="0" b="0"/>
              <a:pathLst>
                <a:path w="155824" h="193760">
                  <a:moveTo>
                    <a:pt x="133766" y="18130"/>
                  </a:moveTo>
                  <a:lnTo>
                    <a:pt x="116998" y="6952"/>
                  </a:lnTo>
                  <a:lnTo>
                    <a:pt x="84214" y="0"/>
                  </a:lnTo>
                  <a:lnTo>
                    <a:pt x="61440" y="4613"/>
                  </a:lnTo>
                  <a:lnTo>
                    <a:pt x="32007" y="20364"/>
                  </a:lnTo>
                  <a:lnTo>
                    <a:pt x="23813" y="26639"/>
                  </a:lnTo>
                  <a:lnTo>
                    <a:pt x="11588" y="46088"/>
                  </a:lnTo>
                  <a:lnTo>
                    <a:pt x="3426" y="70331"/>
                  </a:lnTo>
                  <a:lnTo>
                    <a:pt x="0" y="109116"/>
                  </a:lnTo>
                  <a:lnTo>
                    <a:pt x="7044" y="143355"/>
                  </a:lnTo>
                  <a:lnTo>
                    <a:pt x="17394" y="165033"/>
                  </a:lnTo>
                  <a:lnTo>
                    <a:pt x="32912" y="180127"/>
                  </a:lnTo>
                  <a:lnTo>
                    <a:pt x="52677" y="189565"/>
                  </a:lnTo>
                  <a:lnTo>
                    <a:pt x="77059" y="193759"/>
                  </a:lnTo>
                  <a:lnTo>
                    <a:pt x="100374" y="189384"/>
                  </a:lnTo>
                  <a:lnTo>
                    <a:pt x="111505" y="184942"/>
                  </a:lnTo>
                  <a:lnTo>
                    <a:pt x="120095" y="177301"/>
                  </a:lnTo>
                  <a:lnTo>
                    <a:pt x="152055" y="129399"/>
                  </a:lnTo>
                  <a:lnTo>
                    <a:pt x="155317" y="120386"/>
                  </a:lnTo>
                  <a:lnTo>
                    <a:pt x="155823" y="101012"/>
                  </a:lnTo>
                  <a:lnTo>
                    <a:pt x="149530" y="70374"/>
                  </a:lnTo>
                  <a:lnTo>
                    <a:pt x="134667" y="44658"/>
                  </a:lnTo>
                  <a:lnTo>
                    <a:pt x="127348" y="39325"/>
                  </a:lnTo>
                  <a:lnTo>
                    <a:pt x="91652" y="286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27337" y="526524"/>
              <a:ext cx="170970" cy="199943"/>
            </a:xfrm>
            <a:custGeom>
              <a:avLst/>
              <a:gdLst/>
              <a:ahLst/>
              <a:cxnLst/>
              <a:rect l="0" t="0" r="0" b="0"/>
              <a:pathLst>
                <a:path w="170970" h="199943">
                  <a:moveTo>
                    <a:pt x="9699" y="42014"/>
                  </a:moveTo>
                  <a:lnTo>
                    <a:pt x="15288" y="104107"/>
                  </a:lnTo>
                  <a:lnTo>
                    <a:pt x="18764" y="142041"/>
                  </a:lnTo>
                  <a:lnTo>
                    <a:pt x="16912" y="147303"/>
                  </a:lnTo>
                  <a:lnTo>
                    <a:pt x="13338" y="147302"/>
                  </a:lnTo>
                  <a:lnTo>
                    <a:pt x="8615" y="143791"/>
                  </a:lnTo>
                  <a:lnTo>
                    <a:pt x="3368" y="127413"/>
                  </a:lnTo>
                  <a:lnTo>
                    <a:pt x="0" y="73181"/>
                  </a:lnTo>
                  <a:lnTo>
                    <a:pt x="5005" y="34481"/>
                  </a:lnTo>
                  <a:lnTo>
                    <a:pt x="16971" y="14880"/>
                  </a:lnTo>
                  <a:lnTo>
                    <a:pt x="25076" y="6377"/>
                  </a:lnTo>
                  <a:lnTo>
                    <a:pt x="33988" y="1879"/>
                  </a:lnTo>
                  <a:lnTo>
                    <a:pt x="53249" y="0"/>
                  </a:lnTo>
                  <a:lnTo>
                    <a:pt x="83824" y="11108"/>
                  </a:lnTo>
                  <a:lnTo>
                    <a:pt x="109521" y="34807"/>
                  </a:lnTo>
                  <a:lnTo>
                    <a:pt x="153417" y="94948"/>
                  </a:lnTo>
                  <a:lnTo>
                    <a:pt x="169005" y="131918"/>
                  </a:lnTo>
                  <a:lnTo>
                    <a:pt x="170969" y="155671"/>
                  </a:lnTo>
                  <a:lnTo>
                    <a:pt x="167626" y="1999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105492" y="565568"/>
              <a:ext cx="238242" cy="359439"/>
            </a:xfrm>
            <a:custGeom>
              <a:avLst/>
              <a:gdLst/>
              <a:ahLst/>
              <a:cxnLst/>
              <a:rect l="0" t="0" r="0" b="0"/>
              <a:pathLst>
                <a:path w="238242" h="359439">
                  <a:moveTo>
                    <a:pt x="178984" y="97727"/>
                  </a:moveTo>
                  <a:lnTo>
                    <a:pt x="184573" y="80959"/>
                  </a:lnTo>
                  <a:lnTo>
                    <a:pt x="182460" y="48175"/>
                  </a:lnTo>
                  <a:lnTo>
                    <a:pt x="174290" y="28521"/>
                  </a:lnTo>
                  <a:lnTo>
                    <a:pt x="168836" y="20004"/>
                  </a:lnTo>
                  <a:lnTo>
                    <a:pt x="153417" y="7421"/>
                  </a:lnTo>
                  <a:lnTo>
                    <a:pt x="144392" y="2428"/>
                  </a:lnTo>
                  <a:lnTo>
                    <a:pt x="125005" y="0"/>
                  </a:lnTo>
                  <a:lnTo>
                    <a:pt x="104691" y="3990"/>
                  </a:lnTo>
                  <a:lnTo>
                    <a:pt x="83964" y="13562"/>
                  </a:lnTo>
                  <a:lnTo>
                    <a:pt x="58153" y="37694"/>
                  </a:lnTo>
                  <a:lnTo>
                    <a:pt x="49242" y="60127"/>
                  </a:lnTo>
                  <a:lnTo>
                    <a:pt x="46866" y="72660"/>
                  </a:lnTo>
                  <a:lnTo>
                    <a:pt x="50465" y="95945"/>
                  </a:lnTo>
                  <a:lnTo>
                    <a:pt x="54700" y="107067"/>
                  </a:lnTo>
                  <a:lnTo>
                    <a:pt x="68765" y="122545"/>
                  </a:lnTo>
                  <a:lnTo>
                    <a:pt x="77429" y="128310"/>
                  </a:lnTo>
                  <a:lnTo>
                    <a:pt x="99533" y="131597"/>
                  </a:lnTo>
                  <a:lnTo>
                    <a:pt x="122616" y="127988"/>
                  </a:lnTo>
                  <a:lnTo>
                    <a:pt x="148764" y="112802"/>
                  </a:lnTo>
                  <a:lnTo>
                    <a:pt x="163993" y="100138"/>
                  </a:lnTo>
                  <a:lnTo>
                    <a:pt x="180132" y="74265"/>
                  </a:lnTo>
                  <a:lnTo>
                    <a:pt x="183259" y="73897"/>
                  </a:lnTo>
                  <a:lnTo>
                    <a:pt x="199867" y="124932"/>
                  </a:lnTo>
                  <a:lnTo>
                    <a:pt x="224097" y="180136"/>
                  </a:lnTo>
                  <a:lnTo>
                    <a:pt x="238241" y="243034"/>
                  </a:lnTo>
                  <a:lnTo>
                    <a:pt x="237876" y="283500"/>
                  </a:lnTo>
                  <a:lnTo>
                    <a:pt x="235793" y="295275"/>
                  </a:lnTo>
                  <a:lnTo>
                    <a:pt x="224120" y="317717"/>
                  </a:lnTo>
                  <a:lnTo>
                    <a:pt x="216093" y="328615"/>
                  </a:lnTo>
                  <a:lnTo>
                    <a:pt x="194697" y="343843"/>
                  </a:lnTo>
                  <a:lnTo>
                    <a:pt x="169590" y="353341"/>
                  </a:lnTo>
                  <a:lnTo>
                    <a:pt x="112224" y="359438"/>
                  </a:lnTo>
                  <a:lnTo>
                    <a:pt x="50504" y="355054"/>
                  </a:lnTo>
                  <a:lnTo>
                    <a:pt x="0" y="3504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400290" y="568538"/>
              <a:ext cx="126343" cy="150010"/>
            </a:xfrm>
            <a:custGeom>
              <a:avLst/>
              <a:gdLst/>
              <a:ahLst/>
              <a:cxnLst/>
              <a:rect l="0" t="0" r="0" b="0"/>
              <a:pathLst>
                <a:path w="126343" h="150010">
                  <a:moveTo>
                    <a:pt x="0" y="52643"/>
                  </a:moveTo>
                  <a:lnTo>
                    <a:pt x="14654" y="111260"/>
                  </a:lnTo>
                  <a:lnTo>
                    <a:pt x="25858" y="150009"/>
                  </a:lnTo>
                  <a:lnTo>
                    <a:pt x="16112" y="134267"/>
                  </a:lnTo>
                  <a:lnTo>
                    <a:pt x="10742" y="128116"/>
                  </a:lnTo>
                  <a:lnTo>
                    <a:pt x="4774" y="105684"/>
                  </a:lnTo>
                  <a:lnTo>
                    <a:pt x="4534" y="66409"/>
                  </a:lnTo>
                  <a:lnTo>
                    <a:pt x="14933" y="21697"/>
                  </a:lnTo>
                  <a:lnTo>
                    <a:pt x="21654" y="14465"/>
                  </a:lnTo>
                  <a:lnTo>
                    <a:pt x="41599" y="6429"/>
                  </a:lnTo>
                  <a:lnTo>
                    <a:pt x="99902" y="847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582201" y="547481"/>
              <a:ext cx="109900" cy="157884"/>
            </a:xfrm>
            <a:custGeom>
              <a:avLst/>
              <a:gdLst/>
              <a:ahLst/>
              <a:cxnLst/>
              <a:rect l="0" t="0" r="0" b="0"/>
              <a:pathLst>
                <a:path w="109900" h="157884">
                  <a:moveTo>
                    <a:pt x="18130" y="31586"/>
                  </a:moveTo>
                  <a:lnTo>
                    <a:pt x="6952" y="48353"/>
                  </a:lnTo>
                  <a:lnTo>
                    <a:pt x="0" y="86727"/>
                  </a:lnTo>
                  <a:lnTo>
                    <a:pt x="3530" y="123963"/>
                  </a:lnTo>
                  <a:lnTo>
                    <a:pt x="12031" y="143222"/>
                  </a:lnTo>
                  <a:lnTo>
                    <a:pt x="17573" y="151634"/>
                  </a:lnTo>
                  <a:lnTo>
                    <a:pt x="24778" y="156071"/>
                  </a:lnTo>
                  <a:lnTo>
                    <a:pt x="42142" y="157883"/>
                  </a:lnTo>
                  <a:lnTo>
                    <a:pt x="58438" y="151669"/>
                  </a:lnTo>
                  <a:lnTo>
                    <a:pt x="73479" y="139938"/>
                  </a:lnTo>
                  <a:lnTo>
                    <a:pt x="93931" y="113603"/>
                  </a:lnTo>
                  <a:lnTo>
                    <a:pt x="106750" y="82404"/>
                  </a:lnTo>
                  <a:lnTo>
                    <a:pt x="109899" y="45213"/>
                  </a:lnTo>
                  <a:lnTo>
                    <a:pt x="10235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776037" y="523381"/>
              <a:ext cx="139890" cy="174782"/>
            </a:xfrm>
            <a:custGeom>
              <a:avLst/>
              <a:gdLst/>
              <a:ahLst/>
              <a:cxnLst/>
              <a:rect l="0" t="0" r="0" b="0"/>
              <a:pathLst>
                <a:path w="139890" h="174782">
                  <a:moveTo>
                    <a:pt x="13807" y="97800"/>
                  </a:moveTo>
                  <a:lnTo>
                    <a:pt x="56499" y="94680"/>
                  </a:lnTo>
                  <a:lnTo>
                    <a:pt x="114705" y="78672"/>
                  </a:lnTo>
                  <a:lnTo>
                    <a:pt x="133130" y="67462"/>
                  </a:lnTo>
                  <a:lnTo>
                    <a:pt x="137809" y="60027"/>
                  </a:lnTo>
                  <a:lnTo>
                    <a:pt x="139889" y="42407"/>
                  </a:lnTo>
                  <a:lnTo>
                    <a:pt x="133794" y="25998"/>
                  </a:lnTo>
                  <a:lnTo>
                    <a:pt x="128894" y="18346"/>
                  </a:lnTo>
                  <a:lnTo>
                    <a:pt x="110970" y="6725"/>
                  </a:lnTo>
                  <a:lnTo>
                    <a:pt x="88576" y="0"/>
                  </a:lnTo>
                  <a:lnTo>
                    <a:pt x="66925" y="911"/>
                  </a:lnTo>
                  <a:lnTo>
                    <a:pt x="48723" y="8335"/>
                  </a:lnTo>
                  <a:lnTo>
                    <a:pt x="40594" y="13590"/>
                  </a:lnTo>
                  <a:lnTo>
                    <a:pt x="17975" y="43343"/>
                  </a:lnTo>
                  <a:lnTo>
                    <a:pt x="2044" y="76205"/>
                  </a:lnTo>
                  <a:lnTo>
                    <a:pt x="0" y="97561"/>
                  </a:lnTo>
                  <a:lnTo>
                    <a:pt x="4161" y="117581"/>
                  </a:lnTo>
                  <a:lnTo>
                    <a:pt x="25897" y="149497"/>
                  </a:lnTo>
                  <a:lnTo>
                    <a:pt x="32395" y="156831"/>
                  </a:lnTo>
                  <a:lnTo>
                    <a:pt x="63898" y="172742"/>
                  </a:lnTo>
                  <a:lnTo>
                    <a:pt x="86373" y="174781"/>
                  </a:lnTo>
                  <a:lnTo>
                    <a:pt x="105720" y="171788"/>
                  </a:lnTo>
                  <a:lnTo>
                    <a:pt x="129621" y="1609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968829" y="576379"/>
              <a:ext cx="178985" cy="150088"/>
            </a:xfrm>
            <a:custGeom>
              <a:avLst/>
              <a:gdLst/>
              <a:ahLst/>
              <a:cxnLst/>
              <a:rect l="0" t="0" r="0" b="0"/>
              <a:pathLst>
                <a:path w="178985" h="150088">
                  <a:moveTo>
                    <a:pt x="0" y="13216"/>
                  </a:moveTo>
                  <a:lnTo>
                    <a:pt x="3119" y="55908"/>
                  </a:lnTo>
                  <a:lnTo>
                    <a:pt x="19128" y="114115"/>
                  </a:lnTo>
                  <a:lnTo>
                    <a:pt x="31924" y="134879"/>
                  </a:lnTo>
                  <a:lnTo>
                    <a:pt x="27446" y="128120"/>
                  </a:lnTo>
                  <a:lnTo>
                    <a:pt x="22319" y="85610"/>
                  </a:lnTo>
                  <a:lnTo>
                    <a:pt x="21618" y="55140"/>
                  </a:lnTo>
                  <a:lnTo>
                    <a:pt x="24940" y="42335"/>
                  </a:lnTo>
                  <a:lnTo>
                    <a:pt x="37990" y="21869"/>
                  </a:lnTo>
                  <a:lnTo>
                    <a:pt x="55489" y="8093"/>
                  </a:lnTo>
                  <a:lnTo>
                    <a:pt x="65068" y="2782"/>
                  </a:lnTo>
                  <a:lnTo>
                    <a:pt x="85071" y="0"/>
                  </a:lnTo>
                  <a:lnTo>
                    <a:pt x="95318" y="896"/>
                  </a:lnTo>
                  <a:lnTo>
                    <a:pt x="104490" y="6173"/>
                  </a:lnTo>
                  <a:lnTo>
                    <a:pt x="143322" y="55558"/>
                  </a:lnTo>
                  <a:lnTo>
                    <a:pt x="167457" y="111122"/>
                  </a:lnTo>
                  <a:lnTo>
                    <a:pt x="178984" y="1500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265090" y="389554"/>
              <a:ext cx="19594" cy="326384"/>
            </a:xfrm>
            <a:custGeom>
              <a:avLst/>
              <a:gdLst/>
              <a:ahLst/>
              <a:cxnLst/>
              <a:rect l="0" t="0" r="0" b="0"/>
              <a:pathLst>
                <a:path w="19594" h="326384">
                  <a:moveTo>
                    <a:pt x="9065" y="0"/>
                  </a:moveTo>
                  <a:lnTo>
                    <a:pt x="0" y="58617"/>
                  </a:lnTo>
                  <a:lnTo>
                    <a:pt x="4559" y="104585"/>
                  </a:lnTo>
                  <a:lnTo>
                    <a:pt x="7730" y="160840"/>
                  </a:lnTo>
                  <a:lnTo>
                    <a:pt x="14259" y="216372"/>
                  </a:lnTo>
                  <a:lnTo>
                    <a:pt x="18013" y="269871"/>
                  </a:lnTo>
                  <a:lnTo>
                    <a:pt x="19593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105699" y="515896"/>
              <a:ext cx="284271" cy="31586"/>
            </a:xfrm>
            <a:custGeom>
              <a:avLst/>
              <a:gdLst/>
              <a:ahLst/>
              <a:cxnLst/>
              <a:rect l="0" t="0" r="0" b="0"/>
              <a:pathLst>
                <a:path w="284271" h="31586">
                  <a:moveTo>
                    <a:pt x="284270" y="0"/>
                  </a:moveTo>
                  <a:lnTo>
                    <a:pt x="235339" y="3119"/>
                  </a:lnTo>
                  <a:lnTo>
                    <a:pt x="176208" y="9065"/>
                  </a:lnTo>
                  <a:lnTo>
                    <a:pt x="119468" y="10239"/>
                  </a:lnTo>
                  <a:lnTo>
                    <a:pt x="63200" y="1359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731820" y="322920"/>
              <a:ext cx="226689" cy="424604"/>
            </a:xfrm>
            <a:custGeom>
              <a:avLst/>
              <a:gdLst/>
              <a:ahLst/>
              <a:cxnLst/>
              <a:rect l="0" t="0" r="0" b="0"/>
              <a:pathLst>
                <a:path w="226689" h="424604">
                  <a:moveTo>
                    <a:pt x="5589" y="424603"/>
                  </a:moveTo>
                  <a:lnTo>
                    <a:pt x="0" y="407835"/>
                  </a:lnTo>
                  <a:lnTo>
                    <a:pt x="4044" y="349157"/>
                  </a:lnTo>
                  <a:lnTo>
                    <a:pt x="5284" y="288817"/>
                  </a:lnTo>
                  <a:lnTo>
                    <a:pt x="11088" y="237881"/>
                  </a:lnTo>
                  <a:lnTo>
                    <a:pt x="14627" y="185744"/>
                  </a:lnTo>
                  <a:lnTo>
                    <a:pt x="24229" y="125300"/>
                  </a:lnTo>
                  <a:lnTo>
                    <a:pt x="40828" y="67427"/>
                  </a:lnTo>
                  <a:lnTo>
                    <a:pt x="58250" y="14096"/>
                  </a:lnTo>
                  <a:lnTo>
                    <a:pt x="61754" y="3533"/>
                  </a:lnTo>
                  <a:lnTo>
                    <a:pt x="67599" y="0"/>
                  </a:lnTo>
                  <a:lnTo>
                    <a:pt x="75005" y="1154"/>
                  </a:lnTo>
                  <a:lnTo>
                    <a:pt x="83452" y="5433"/>
                  </a:lnTo>
                  <a:lnTo>
                    <a:pt x="95957" y="25786"/>
                  </a:lnTo>
                  <a:lnTo>
                    <a:pt x="119106" y="86511"/>
                  </a:lnTo>
                  <a:lnTo>
                    <a:pt x="133720" y="143103"/>
                  </a:lnTo>
                  <a:lnTo>
                    <a:pt x="151048" y="198736"/>
                  </a:lnTo>
                  <a:lnTo>
                    <a:pt x="165412" y="252264"/>
                  </a:lnTo>
                  <a:lnTo>
                    <a:pt x="181915" y="307113"/>
                  </a:lnTo>
                  <a:lnTo>
                    <a:pt x="207635" y="370122"/>
                  </a:lnTo>
                  <a:lnTo>
                    <a:pt x="226688" y="4140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737409" y="621181"/>
              <a:ext cx="147400" cy="1"/>
            </a:xfrm>
            <a:custGeom>
              <a:avLst/>
              <a:gdLst/>
              <a:ahLst/>
              <a:cxnLst/>
              <a:rect l="0" t="0" r="0" b="0"/>
              <a:pathLst>
                <a:path w="147400" h="1">
                  <a:moveTo>
                    <a:pt x="147399" y="0"/>
                  </a:moveTo>
                  <a:lnTo>
                    <a:pt x="98468" y="0"/>
                  </a:lnTo>
                  <a:lnTo>
                    <a:pt x="3933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972241" y="568904"/>
              <a:ext cx="175781" cy="189148"/>
            </a:xfrm>
            <a:custGeom>
              <a:avLst/>
              <a:gdLst/>
              <a:ahLst/>
              <a:cxnLst/>
              <a:rect l="0" t="0" r="0" b="0"/>
              <a:pathLst>
                <a:path w="175781" h="189148">
                  <a:moveTo>
                    <a:pt x="17852" y="41748"/>
                  </a:moveTo>
                  <a:lnTo>
                    <a:pt x="12263" y="58516"/>
                  </a:lnTo>
                  <a:lnTo>
                    <a:pt x="14376" y="91300"/>
                  </a:lnTo>
                  <a:lnTo>
                    <a:pt x="23231" y="136111"/>
                  </a:lnTo>
                  <a:lnTo>
                    <a:pt x="22608" y="136242"/>
                  </a:lnTo>
                  <a:lnTo>
                    <a:pt x="4007" y="100942"/>
                  </a:lnTo>
                  <a:lnTo>
                    <a:pt x="0" y="77025"/>
                  </a:lnTo>
                  <a:lnTo>
                    <a:pt x="8923" y="37253"/>
                  </a:lnTo>
                  <a:lnTo>
                    <a:pt x="26385" y="7011"/>
                  </a:lnTo>
                  <a:lnTo>
                    <a:pt x="34069" y="2213"/>
                  </a:lnTo>
                  <a:lnTo>
                    <a:pt x="51966" y="0"/>
                  </a:lnTo>
                  <a:lnTo>
                    <a:pt x="81772" y="10921"/>
                  </a:lnTo>
                  <a:lnTo>
                    <a:pt x="122115" y="36742"/>
                  </a:lnTo>
                  <a:lnTo>
                    <a:pt x="145191" y="64442"/>
                  </a:lnTo>
                  <a:lnTo>
                    <a:pt x="167968" y="115663"/>
                  </a:lnTo>
                  <a:lnTo>
                    <a:pt x="174751" y="170213"/>
                  </a:lnTo>
                  <a:lnTo>
                    <a:pt x="175780" y="1891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197385" y="586637"/>
              <a:ext cx="202257" cy="329343"/>
            </a:xfrm>
            <a:custGeom>
              <a:avLst/>
              <a:gdLst/>
              <a:ahLst/>
              <a:cxnLst/>
              <a:rect l="0" t="0" r="0" b="0"/>
              <a:pathLst>
                <a:path w="202257" h="329343">
                  <a:moveTo>
                    <a:pt x="140149" y="66129"/>
                  </a:moveTo>
                  <a:lnTo>
                    <a:pt x="140149" y="43773"/>
                  </a:lnTo>
                  <a:lnTo>
                    <a:pt x="133910" y="26557"/>
                  </a:lnTo>
                  <a:lnTo>
                    <a:pt x="128970" y="18691"/>
                  </a:lnTo>
                  <a:lnTo>
                    <a:pt x="111003" y="6831"/>
                  </a:lnTo>
                  <a:lnTo>
                    <a:pt x="88591" y="0"/>
                  </a:lnTo>
                  <a:lnTo>
                    <a:pt x="66931" y="864"/>
                  </a:lnTo>
                  <a:lnTo>
                    <a:pt x="48726" y="8267"/>
                  </a:lnTo>
                  <a:lnTo>
                    <a:pt x="40596" y="13516"/>
                  </a:lnTo>
                  <a:lnTo>
                    <a:pt x="17974" y="43261"/>
                  </a:lnTo>
                  <a:lnTo>
                    <a:pt x="2043" y="76121"/>
                  </a:lnTo>
                  <a:lnTo>
                    <a:pt x="0" y="97476"/>
                  </a:lnTo>
                  <a:lnTo>
                    <a:pt x="1092" y="108084"/>
                  </a:lnTo>
                  <a:lnTo>
                    <a:pt x="11665" y="126110"/>
                  </a:lnTo>
                  <a:lnTo>
                    <a:pt x="28063" y="140751"/>
                  </a:lnTo>
                  <a:lnTo>
                    <a:pt x="47049" y="151157"/>
                  </a:lnTo>
                  <a:lnTo>
                    <a:pt x="57025" y="152060"/>
                  </a:lnTo>
                  <a:lnTo>
                    <a:pt x="77469" y="146825"/>
                  </a:lnTo>
                  <a:lnTo>
                    <a:pt x="108709" y="130723"/>
                  </a:lnTo>
                  <a:lnTo>
                    <a:pt x="123446" y="114725"/>
                  </a:lnTo>
                  <a:lnTo>
                    <a:pt x="129013" y="105545"/>
                  </a:lnTo>
                  <a:lnTo>
                    <a:pt x="135065" y="101765"/>
                  </a:lnTo>
                  <a:lnTo>
                    <a:pt x="141439" y="101585"/>
                  </a:lnTo>
                  <a:lnTo>
                    <a:pt x="148027" y="103804"/>
                  </a:lnTo>
                  <a:lnTo>
                    <a:pt x="158468" y="115629"/>
                  </a:lnTo>
                  <a:lnTo>
                    <a:pt x="170923" y="148256"/>
                  </a:lnTo>
                  <a:lnTo>
                    <a:pt x="185141" y="188729"/>
                  </a:lnTo>
                  <a:lnTo>
                    <a:pt x="195241" y="213035"/>
                  </a:lnTo>
                  <a:lnTo>
                    <a:pt x="201723" y="266767"/>
                  </a:lnTo>
                  <a:lnTo>
                    <a:pt x="202256" y="280606"/>
                  </a:lnTo>
                  <a:lnTo>
                    <a:pt x="199101" y="291002"/>
                  </a:lnTo>
                  <a:lnTo>
                    <a:pt x="193488" y="299103"/>
                  </a:lnTo>
                  <a:lnTo>
                    <a:pt x="176723" y="311223"/>
                  </a:lnTo>
                  <a:lnTo>
                    <a:pt x="139807" y="323453"/>
                  </a:lnTo>
                  <a:lnTo>
                    <a:pt x="92344" y="327597"/>
                  </a:lnTo>
                  <a:lnTo>
                    <a:pt x="39502" y="328997"/>
                  </a:lnTo>
                  <a:lnTo>
                    <a:pt x="24335" y="329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425054" y="368497"/>
              <a:ext cx="7237" cy="410612"/>
            </a:xfrm>
            <a:custGeom>
              <a:avLst/>
              <a:gdLst/>
              <a:ahLst/>
              <a:cxnLst/>
              <a:rect l="0" t="0" r="0" b="0"/>
              <a:pathLst>
                <a:path w="7237" h="410612">
                  <a:moveTo>
                    <a:pt x="7236" y="0"/>
                  </a:moveTo>
                  <a:lnTo>
                    <a:pt x="0" y="27556"/>
                  </a:lnTo>
                  <a:lnTo>
                    <a:pt x="477" y="83779"/>
                  </a:lnTo>
                  <a:lnTo>
                    <a:pt x="5901" y="145880"/>
                  </a:lnTo>
                  <a:lnTo>
                    <a:pt x="6840" y="197122"/>
                  </a:lnTo>
                  <a:lnTo>
                    <a:pt x="7119" y="249349"/>
                  </a:lnTo>
                  <a:lnTo>
                    <a:pt x="7201" y="301869"/>
                  </a:lnTo>
                  <a:lnTo>
                    <a:pt x="7225" y="354475"/>
                  </a:lnTo>
                  <a:lnTo>
                    <a:pt x="7236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474404" y="562317"/>
              <a:ext cx="181318" cy="187960"/>
            </a:xfrm>
            <a:custGeom>
              <a:avLst/>
              <a:gdLst/>
              <a:ahLst/>
              <a:cxnLst/>
              <a:rect l="0" t="0" r="0" b="0"/>
              <a:pathLst>
                <a:path w="181318" h="187960">
                  <a:moveTo>
                    <a:pt x="0" y="143092"/>
                  </a:moveTo>
                  <a:lnTo>
                    <a:pt x="56214" y="125134"/>
                  </a:lnTo>
                  <a:lnTo>
                    <a:pt x="111667" y="111425"/>
                  </a:lnTo>
                  <a:lnTo>
                    <a:pt x="157108" y="91863"/>
                  </a:lnTo>
                  <a:lnTo>
                    <a:pt x="172381" y="75870"/>
                  </a:lnTo>
                  <a:lnTo>
                    <a:pt x="178092" y="66692"/>
                  </a:lnTo>
                  <a:lnTo>
                    <a:pt x="181317" y="47135"/>
                  </a:lnTo>
                  <a:lnTo>
                    <a:pt x="180539" y="37007"/>
                  </a:lnTo>
                  <a:lnTo>
                    <a:pt x="170317" y="19514"/>
                  </a:lnTo>
                  <a:lnTo>
                    <a:pt x="162677" y="11573"/>
                  </a:lnTo>
                  <a:lnTo>
                    <a:pt x="141711" y="2751"/>
                  </a:lnTo>
                  <a:lnTo>
                    <a:pt x="116795" y="0"/>
                  </a:lnTo>
                  <a:lnTo>
                    <a:pt x="90123" y="2676"/>
                  </a:lnTo>
                  <a:lnTo>
                    <a:pt x="65791" y="14004"/>
                  </a:lnTo>
                  <a:lnTo>
                    <a:pt x="54389" y="21939"/>
                  </a:lnTo>
                  <a:lnTo>
                    <a:pt x="46788" y="33077"/>
                  </a:lnTo>
                  <a:lnTo>
                    <a:pt x="38342" y="61051"/>
                  </a:lnTo>
                  <a:lnTo>
                    <a:pt x="39177" y="104096"/>
                  </a:lnTo>
                  <a:lnTo>
                    <a:pt x="52422" y="140896"/>
                  </a:lnTo>
                  <a:lnTo>
                    <a:pt x="71164" y="168438"/>
                  </a:lnTo>
                  <a:lnTo>
                    <a:pt x="90900" y="180873"/>
                  </a:lnTo>
                  <a:lnTo>
                    <a:pt x="112930" y="187959"/>
                  </a:lnTo>
                  <a:lnTo>
                    <a:pt x="147399" y="1852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748921" y="581262"/>
              <a:ext cx="188738" cy="217546"/>
            </a:xfrm>
            <a:custGeom>
              <a:avLst/>
              <a:gdLst/>
              <a:ahLst/>
              <a:cxnLst/>
              <a:rect l="0" t="0" r="0" b="0"/>
              <a:pathLst>
                <a:path w="188738" h="217546">
                  <a:moveTo>
                    <a:pt x="188737" y="8333"/>
                  </a:moveTo>
                  <a:lnTo>
                    <a:pt x="139806" y="0"/>
                  </a:lnTo>
                  <a:lnTo>
                    <a:pt x="98200" y="1575"/>
                  </a:lnTo>
                  <a:lnTo>
                    <a:pt x="41521" y="12588"/>
                  </a:lnTo>
                  <a:lnTo>
                    <a:pt x="7987" y="28181"/>
                  </a:lnTo>
                  <a:lnTo>
                    <a:pt x="2726" y="35603"/>
                  </a:lnTo>
                  <a:lnTo>
                    <a:pt x="389" y="44061"/>
                  </a:lnTo>
                  <a:lnTo>
                    <a:pt x="0" y="53209"/>
                  </a:lnTo>
                  <a:lnTo>
                    <a:pt x="3251" y="61647"/>
                  </a:lnTo>
                  <a:lnTo>
                    <a:pt x="16222" y="77262"/>
                  </a:lnTo>
                  <a:lnTo>
                    <a:pt x="48844" y="93617"/>
                  </a:lnTo>
                  <a:lnTo>
                    <a:pt x="100619" y="103558"/>
                  </a:lnTo>
                  <a:lnTo>
                    <a:pt x="133772" y="119346"/>
                  </a:lnTo>
                  <a:lnTo>
                    <a:pt x="173931" y="152515"/>
                  </a:lnTo>
                  <a:lnTo>
                    <a:pt x="177696" y="160606"/>
                  </a:lnTo>
                  <a:lnTo>
                    <a:pt x="178760" y="178956"/>
                  </a:lnTo>
                  <a:lnTo>
                    <a:pt x="175067" y="187592"/>
                  </a:lnTo>
                  <a:lnTo>
                    <a:pt x="161604" y="203427"/>
                  </a:lnTo>
                  <a:lnTo>
                    <a:pt x="140803" y="212025"/>
                  </a:lnTo>
                  <a:lnTo>
                    <a:pt x="89321" y="217545"/>
                  </a:lnTo>
                  <a:lnTo>
                    <a:pt x="41338" y="2083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63253" y="800182"/>
              <a:ext cx="3390178" cy="84212"/>
            </a:xfrm>
            <a:custGeom>
              <a:avLst/>
              <a:gdLst/>
              <a:ahLst/>
              <a:cxnLst/>
              <a:rect l="0" t="0" r="0" b="0"/>
              <a:pathLst>
                <a:path w="3390178" h="84212">
                  <a:moveTo>
                    <a:pt x="3390177" y="84211"/>
                  </a:moveTo>
                  <a:lnTo>
                    <a:pt x="3362621" y="76976"/>
                  </a:lnTo>
                  <a:lnTo>
                    <a:pt x="3303278" y="71214"/>
                  </a:lnTo>
                  <a:lnTo>
                    <a:pt x="3249395" y="65542"/>
                  </a:lnTo>
                  <a:lnTo>
                    <a:pt x="3198335" y="60742"/>
                  </a:lnTo>
                  <a:lnTo>
                    <a:pt x="3151621" y="55031"/>
                  </a:lnTo>
                  <a:lnTo>
                    <a:pt x="3099565" y="50219"/>
                  </a:lnTo>
                  <a:lnTo>
                    <a:pt x="3048266" y="44504"/>
                  </a:lnTo>
                  <a:lnTo>
                    <a:pt x="2994852" y="42810"/>
                  </a:lnTo>
                  <a:lnTo>
                    <a:pt x="2934882" y="42238"/>
                  </a:lnTo>
                  <a:lnTo>
                    <a:pt x="2877976" y="34889"/>
                  </a:lnTo>
                  <a:lnTo>
                    <a:pt x="2821675" y="32225"/>
                  </a:lnTo>
                  <a:lnTo>
                    <a:pt x="2765493" y="26109"/>
                  </a:lnTo>
                  <a:lnTo>
                    <a:pt x="2708165" y="22042"/>
                  </a:lnTo>
                  <a:lnTo>
                    <a:pt x="2644849" y="21238"/>
                  </a:lnTo>
                  <a:lnTo>
                    <a:pt x="2586935" y="21079"/>
                  </a:lnTo>
                  <a:lnTo>
                    <a:pt x="2530435" y="21048"/>
                  </a:lnTo>
                  <a:lnTo>
                    <a:pt x="2471095" y="21042"/>
                  </a:lnTo>
                  <a:lnTo>
                    <a:pt x="2408984" y="21041"/>
                  </a:lnTo>
                  <a:lnTo>
                    <a:pt x="2360248" y="21040"/>
                  </a:lnTo>
                  <a:lnTo>
                    <a:pt x="2298614" y="13805"/>
                  </a:lnTo>
                  <a:lnTo>
                    <a:pt x="2248517" y="11488"/>
                  </a:lnTo>
                  <a:lnTo>
                    <a:pt x="2196629" y="10801"/>
                  </a:lnTo>
                  <a:lnTo>
                    <a:pt x="2145380" y="10598"/>
                  </a:lnTo>
                  <a:lnTo>
                    <a:pt x="2082429" y="10529"/>
                  </a:lnTo>
                  <a:lnTo>
                    <a:pt x="2019605" y="10515"/>
                  </a:lnTo>
                  <a:lnTo>
                    <a:pt x="1960965" y="10512"/>
                  </a:lnTo>
                  <a:lnTo>
                    <a:pt x="1912557" y="10512"/>
                  </a:lnTo>
                  <a:lnTo>
                    <a:pt x="1850566" y="10512"/>
                  </a:lnTo>
                  <a:lnTo>
                    <a:pt x="1787931" y="10512"/>
                  </a:lnTo>
                  <a:lnTo>
                    <a:pt x="1739105" y="10512"/>
                  </a:lnTo>
                  <a:lnTo>
                    <a:pt x="1687593" y="10512"/>
                  </a:lnTo>
                  <a:lnTo>
                    <a:pt x="1626191" y="9342"/>
                  </a:lnTo>
                  <a:lnTo>
                    <a:pt x="1565882" y="2179"/>
                  </a:lnTo>
                  <a:lnTo>
                    <a:pt x="1503580" y="417"/>
                  </a:lnTo>
                  <a:lnTo>
                    <a:pt x="1446213" y="69"/>
                  </a:lnTo>
                  <a:lnTo>
                    <a:pt x="1389821" y="0"/>
                  </a:lnTo>
                  <a:lnTo>
                    <a:pt x="1328033" y="5576"/>
                  </a:lnTo>
                  <a:lnTo>
                    <a:pt x="1267907" y="9537"/>
                  </a:lnTo>
                  <a:lnTo>
                    <a:pt x="1207851" y="10319"/>
                  </a:lnTo>
                  <a:lnTo>
                    <a:pt x="1145599" y="10474"/>
                  </a:lnTo>
                  <a:lnTo>
                    <a:pt x="1087072" y="3269"/>
                  </a:lnTo>
                  <a:lnTo>
                    <a:pt x="1035174" y="2127"/>
                  </a:lnTo>
                  <a:lnTo>
                    <a:pt x="972483" y="7507"/>
                  </a:lnTo>
                  <a:lnTo>
                    <a:pt x="922713" y="9622"/>
                  </a:lnTo>
                  <a:lnTo>
                    <a:pt x="863974" y="10336"/>
                  </a:lnTo>
                  <a:lnTo>
                    <a:pt x="807311" y="10477"/>
                  </a:lnTo>
                  <a:lnTo>
                    <a:pt x="743822" y="10505"/>
                  </a:lnTo>
                  <a:lnTo>
                    <a:pt x="685008" y="10510"/>
                  </a:lnTo>
                  <a:lnTo>
                    <a:pt x="628330" y="16101"/>
                  </a:lnTo>
                  <a:lnTo>
                    <a:pt x="569358" y="19577"/>
                  </a:lnTo>
                  <a:lnTo>
                    <a:pt x="516789" y="20607"/>
                  </a:lnTo>
                  <a:lnTo>
                    <a:pt x="457105" y="20955"/>
                  </a:lnTo>
                  <a:lnTo>
                    <a:pt x="400255" y="24143"/>
                  </a:lnTo>
                  <a:lnTo>
                    <a:pt x="343965" y="30102"/>
                  </a:lnTo>
                  <a:lnTo>
                    <a:pt x="287786" y="31279"/>
                  </a:lnTo>
                  <a:lnTo>
                    <a:pt x="231629" y="31512"/>
                  </a:lnTo>
                  <a:lnTo>
                    <a:pt x="181065" y="37147"/>
                  </a:lnTo>
                  <a:lnTo>
                    <a:pt x="125659" y="40630"/>
                  </a:lnTo>
                  <a:lnTo>
                    <a:pt x="74147" y="41663"/>
                  </a:lnTo>
                  <a:lnTo>
                    <a:pt x="13000" y="42040"/>
                  </a:lnTo>
                  <a:lnTo>
                    <a:pt x="0" y="420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211399" y="579067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78335" y="8333"/>
                  </a:lnTo>
                  <a:lnTo>
                    <a:pt x="17175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579896" y="347440"/>
              <a:ext cx="42115" cy="442198"/>
            </a:xfrm>
            <a:custGeom>
              <a:avLst/>
              <a:gdLst/>
              <a:ahLst/>
              <a:cxnLst/>
              <a:rect l="0" t="0" r="0" b="0"/>
              <a:pathLst>
                <a:path w="42115" h="442198">
                  <a:moveTo>
                    <a:pt x="42114" y="0"/>
                  </a:moveTo>
                  <a:lnTo>
                    <a:pt x="33781" y="48931"/>
                  </a:lnTo>
                  <a:lnTo>
                    <a:pt x="32236" y="99896"/>
                  </a:lnTo>
                  <a:lnTo>
                    <a:pt x="28659" y="159450"/>
                  </a:lnTo>
                  <a:lnTo>
                    <a:pt x="23309" y="221550"/>
                  </a:lnTo>
                  <a:lnTo>
                    <a:pt x="21725" y="281284"/>
                  </a:lnTo>
                  <a:lnTo>
                    <a:pt x="18135" y="332908"/>
                  </a:lnTo>
                  <a:lnTo>
                    <a:pt x="12031" y="392273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800994" y="357968"/>
              <a:ext cx="42116" cy="473784"/>
            </a:xfrm>
            <a:custGeom>
              <a:avLst/>
              <a:gdLst/>
              <a:ahLst/>
              <a:cxnLst/>
              <a:rect l="0" t="0" r="0" b="0"/>
              <a:pathLst>
                <a:path w="42116" h="473784">
                  <a:moveTo>
                    <a:pt x="42115" y="0"/>
                  </a:moveTo>
                  <a:lnTo>
                    <a:pt x="38995" y="48931"/>
                  </a:lnTo>
                  <a:lnTo>
                    <a:pt x="33781" y="96777"/>
                  </a:lnTo>
                  <a:lnTo>
                    <a:pt x="32236" y="151117"/>
                  </a:lnTo>
                  <a:lnTo>
                    <a:pt x="28660" y="211672"/>
                  </a:lnTo>
                  <a:lnTo>
                    <a:pt x="23310" y="270948"/>
                  </a:lnTo>
                  <a:lnTo>
                    <a:pt x="15913" y="332201"/>
                  </a:lnTo>
                  <a:lnTo>
                    <a:pt x="10423" y="394907"/>
                  </a:lnTo>
                  <a:lnTo>
                    <a:pt x="2406" y="451140"/>
                  </a:lnTo>
                  <a:lnTo>
                    <a:pt x="0" y="4737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611482" y="621181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09839" y="9065"/>
                  </a:lnTo>
                  <a:lnTo>
                    <a:pt x="50122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881895" y="634040"/>
              <a:ext cx="224427" cy="176655"/>
            </a:xfrm>
            <a:custGeom>
              <a:avLst/>
              <a:gdLst/>
              <a:ahLst/>
              <a:cxnLst/>
              <a:rect l="0" t="0" r="0" b="0"/>
              <a:pathLst>
                <a:path w="224427" h="176655">
                  <a:moveTo>
                    <a:pt x="161255" y="29255"/>
                  </a:moveTo>
                  <a:lnTo>
                    <a:pt x="143274" y="13614"/>
                  </a:lnTo>
                  <a:lnTo>
                    <a:pt x="126357" y="5536"/>
                  </a:lnTo>
                  <a:lnTo>
                    <a:pt x="91513" y="0"/>
                  </a:lnTo>
                  <a:lnTo>
                    <a:pt x="71377" y="4944"/>
                  </a:lnTo>
                  <a:lnTo>
                    <a:pt x="39386" y="27182"/>
                  </a:lnTo>
                  <a:lnTo>
                    <a:pt x="11707" y="55275"/>
                  </a:lnTo>
                  <a:lnTo>
                    <a:pt x="1982" y="73575"/>
                  </a:lnTo>
                  <a:lnTo>
                    <a:pt x="0" y="93406"/>
                  </a:lnTo>
                  <a:lnTo>
                    <a:pt x="4188" y="113919"/>
                  </a:lnTo>
                  <a:lnTo>
                    <a:pt x="13849" y="134734"/>
                  </a:lnTo>
                  <a:lnTo>
                    <a:pt x="29061" y="149444"/>
                  </a:lnTo>
                  <a:lnTo>
                    <a:pt x="38031" y="155004"/>
                  </a:lnTo>
                  <a:lnTo>
                    <a:pt x="57355" y="158063"/>
                  </a:lnTo>
                  <a:lnTo>
                    <a:pt x="67422" y="157241"/>
                  </a:lnTo>
                  <a:lnTo>
                    <a:pt x="84846" y="150088"/>
                  </a:lnTo>
                  <a:lnTo>
                    <a:pt x="92768" y="144906"/>
                  </a:lnTo>
                  <a:lnTo>
                    <a:pt x="104690" y="129788"/>
                  </a:lnTo>
                  <a:lnTo>
                    <a:pt x="125643" y="81055"/>
                  </a:lnTo>
                  <a:lnTo>
                    <a:pt x="129325" y="81336"/>
                  </a:lnTo>
                  <a:lnTo>
                    <a:pt x="132950" y="85032"/>
                  </a:lnTo>
                  <a:lnTo>
                    <a:pt x="172699" y="144677"/>
                  </a:lnTo>
                  <a:lnTo>
                    <a:pt x="187398" y="157763"/>
                  </a:lnTo>
                  <a:lnTo>
                    <a:pt x="224426" y="1766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137906" y="652766"/>
              <a:ext cx="126343" cy="164880"/>
            </a:xfrm>
            <a:custGeom>
              <a:avLst/>
              <a:gdLst/>
              <a:ahLst/>
              <a:cxnLst/>
              <a:rect l="0" t="0" r="0" b="0"/>
              <a:pathLst>
                <a:path w="126343" h="164880">
                  <a:moveTo>
                    <a:pt x="0" y="0"/>
                  </a:moveTo>
                  <a:lnTo>
                    <a:pt x="14655" y="58617"/>
                  </a:lnTo>
                  <a:lnTo>
                    <a:pt x="40000" y="118334"/>
                  </a:lnTo>
                  <a:lnTo>
                    <a:pt x="49364" y="142670"/>
                  </a:lnTo>
                  <a:lnTo>
                    <a:pt x="61324" y="161285"/>
                  </a:lnTo>
                  <a:lnTo>
                    <a:pt x="68959" y="164845"/>
                  </a:lnTo>
                  <a:lnTo>
                    <a:pt x="77558" y="164879"/>
                  </a:lnTo>
                  <a:lnTo>
                    <a:pt x="86801" y="162562"/>
                  </a:lnTo>
                  <a:lnTo>
                    <a:pt x="92962" y="156338"/>
                  </a:lnTo>
                  <a:lnTo>
                    <a:pt x="105971" y="109607"/>
                  </a:lnTo>
                  <a:lnTo>
                    <a:pt x="113869" y="49987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332184" y="631466"/>
              <a:ext cx="174221" cy="184950"/>
            </a:xfrm>
            <a:custGeom>
              <a:avLst/>
              <a:gdLst/>
              <a:ahLst/>
              <a:cxnLst/>
              <a:rect l="0" t="0" r="0" b="0"/>
              <a:pathLst>
                <a:path w="174221" h="184950">
                  <a:moveTo>
                    <a:pt x="26821" y="84471"/>
                  </a:moveTo>
                  <a:lnTo>
                    <a:pt x="70783" y="99126"/>
                  </a:lnTo>
                  <a:lnTo>
                    <a:pt x="90814" y="99563"/>
                  </a:lnTo>
                  <a:lnTo>
                    <a:pt x="110244" y="94688"/>
                  </a:lnTo>
                  <a:lnTo>
                    <a:pt x="126679" y="84723"/>
                  </a:lnTo>
                  <a:lnTo>
                    <a:pt x="149085" y="60369"/>
                  </a:lnTo>
                  <a:lnTo>
                    <a:pt x="151614" y="50856"/>
                  </a:lnTo>
                  <a:lnTo>
                    <a:pt x="148185" y="30927"/>
                  </a:lnTo>
                  <a:lnTo>
                    <a:pt x="135743" y="13490"/>
                  </a:lnTo>
                  <a:lnTo>
                    <a:pt x="127512" y="5565"/>
                  </a:lnTo>
                  <a:lnTo>
                    <a:pt x="118515" y="1452"/>
                  </a:lnTo>
                  <a:lnTo>
                    <a:pt x="99159" y="0"/>
                  </a:lnTo>
                  <a:lnTo>
                    <a:pt x="68532" y="5761"/>
                  </a:lnTo>
                  <a:lnTo>
                    <a:pt x="37230" y="20465"/>
                  </a:lnTo>
                  <a:lnTo>
                    <a:pt x="11318" y="45230"/>
                  </a:lnTo>
                  <a:lnTo>
                    <a:pt x="2383" y="67810"/>
                  </a:lnTo>
                  <a:lnTo>
                    <a:pt x="0" y="80383"/>
                  </a:lnTo>
                  <a:lnTo>
                    <a:pt x="3593" y="103711"/>
                  </a:lnTo>
                  <a:lnTo>
                    <a:pt x="24962" y="147283"/>
                  </a:lnTo>
                  <a:lnTo>
                    <a:pt x="56036" y="173532"/>
                  </a:lnTo>
                  <a:lnTo>
                    <a:pt x="81530" y="182546"/>
                  </a:lnTo>
                  <a:lnTo>
                    <a:pt x="94879" y="184949"/>
                  </a:lnTo>
                  <a:lnTo>
                    <a:pt x="119070" y="181381"/>
                  </a:lnTo>
                  <a:lnTo>
                    <a:pt x="174220" y="158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896087" y="463253"/>
              <a:ext cx="10401" cy="368499"/>
            </a:xfrm>
            <a:custGeom>
              <a:avLst/>
              <a:gdLst/>
              <a:ahLst/>
              <a:cxnLst/>
              <a:rect l="0" t="0" r="0" b="0"/>
              <a:pathLst>
                <a:path w="10401" h="368499">
                  <a:moveTo>
                    <a:pt x="10400" y="0"/>
                  </a:moveTo>
                  <a:lnTo>
                    <a:pt x="2066" y="52051"/>
                  </a:lnTo>
                  <a:lnTo>
                    <a:pt x="522" y="108229"/>
                  </a:lnTo>
                  <a:lnTo>
                    <a:pt x="160" y="149878"/>
                  </a:lnTo>
                  <a:lnTo>
                    <a:pt x="0" y="195684"/>
                  </a:lnTo>
                  <a:lnTo>
                    <a:pt x="5499" y="256332"/>
                  </a:lnTo>
                  <a:lnTo>
                    <a:pt x="9432" y="319652"/>
                  </a:lnTo>
                  <a:lnTo>
                    <a:pt x="10400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759088" y="621181"/>
              <a:ext cx="252685" cy="10529"/>
            </a:xfrm>
            <a:custGeom>
              <a:avLst/>
              <a:gdLst/>
              <a:ahLst/>
              <a:cxnLst/>
              <a:rect l="0" t="0" r="0" b="0"/>
              <a:pathLst>
                <a:path w="252685" h="10529">
                  <a:moveTo>
                    <a:pt x="252684" y="0"/>
                  </a:moveTo>
                  <a:lnTo>
                    <a:pt x="198539" y="0"/>
                  </a:lnTo>
                  <a:lnTo>
                    <a:pt x="138003" y="5589"/>
                  </a:lnTo>
                  <a:lnTo>
                    <a:pt x="76956" y="9553"/>
                  </a:lnTo>
                  <a:lnTo>
                    <a:pt x="22263" y="1033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022300" y="442196"/>
              <a:ext cx="357970" cy="376077"/>
            </a:xfrm>
            <a:custGeom>
              <a:avLst/>
              <a:gdLst/>
              <a:ahLst/>
              <a:cxnLst/>
              <a:rect l="0" t="0" r="0" b="0"/>
              <a:pathLst>
                <a:path w="357970" h="376077">
                  <a:moveTo>
                    <a:pt x="0" y="0"/>
                  </a:moveTo>
                  <a:lnTo>
                    <a:pt x="0" y="48931"/>
                  </a:lnTo>
                  <a:lnTo>
                    <a:pt x="5589" y="102473"/>
                  </a:lnTo>
                  <a:lnTo>
                    <a:pt x="16789" y="150353"/>
                  </a:lnTo>
                  <a:lnTo>
                    <a:pt x="19792" y="202867"/>
                  </a:lnTo>
                  <a:lnTo>
                    <a:pt x="20682" y="255991"/>
                  </a:lnTo>
                  <a:lnTo>
                    <a:pt x="22116" y="306437"/>
                  </a:lnTo>
                  <a:lnTo>
                    <a:pt x="29369" y="359228"/>
                  </a:lnTo>
                  <a:lnTo>
                    <a:pt x="30601" y="376076"/>
                  </a:lnTo>
                  <a:lnTo>
                    <a:pt x="39905" y="315933"/>
                  </a:lnTo>
                  <a:lnTo>
                    <a:pt x="52899" y="254433"/>
                  </a:lnTo>
                  <a:lnTo>
                    <a:pt x="60946" y="227725"/>
                  </a:lnTo>
                  <a:lnTo>
                    <a:pt x="72321" y="208056"/>
                  </a:lnTo>
                  <a:lnTo>
                    <a:pt x="80969" y="201875"/>
                  </a:lnTo>
                  <a:lnTo>
                    <a:pt x="103057" y="195008"/>
                  </a:lnTo>
                  <a:lnTo>
                    <a:pt x="125352" y="198194"/>
                  </a:lnTo>
                  <a:lnTo>
                    <a:pt x="154515" y="213142"/>
                  </a:lnTo>
                  <a:lnTo>
                    <a:pt x="170449" y="228091"/>
                  </a:lnTo>
                  <a:lnTo>
                    <a:pt x="201272" y="283573"/>
                  </a:lnTo>
                  <a:lnTo>
                    <a:pt x="213404" y="321238"/>
                  </a:lnTo>
                  <a:lnTo>
                    <a:pt x="218309" y="326463"/>
                  </a:lnTo>
                  <a:lnTo>
                    <a:pt x="223918" y="326437"/>
                  </a:lnTo>
                  <a:lnTo>
                    <a:pt x="249731" y="306767"/>
                  </a:lnTo>
                  <a:lnTo>
                    <a:pt x="288787" y="250029"/>
                  </a:lnTo>
                  <a:lnTo>
                    <a:pt x="328596" y="214192"/>
                  </a:lnTo>
                  <a:lnTo>
                    <a:pt x="333708" y="204796"/>
                  </a:lnTo>
                  <a:lnTo>
                    <a:pt x="336268" y="181878"/>
                  </a:lnTo>
                  <a:lnTo>
                    <a:pt x="332973" y="171555"/>
                  </a:lnTo>
                  <a:lnTo>
                    <a:pt x="319954" y="153846"/>
                  </a:lnTo>
                  <a:lnTo>
                    <a:pt x="299350" y="144415"/>
                  </a:lnTo>
                  <a:lnTo>
                    <a:pt x="275764" y="141394"/>
                  </a:lnTo>
                  <a:lnTo>
                    <a:pt x="253583" y="143950"/>
                  </a:lnTo>
                  <a:lnTo>
                    <a:pt x="235146" y="152106"/>
                  </a:lnTo>
                  <a:lnTo>
                    <a:pt x="226954" y="157556"/>
                  </a:lnTo>
                  <a:lnTo>
                    <a:pt x="214733" y="172970"/>
                  </a:lnTo>
                  <a:lnTo>
                    <a:pt x="197354" y="211462"/>
                  </a:lnTo>
                  <a:lnTo>
                    <a:pt x="197426" y="253598"/>
                  </a:lnTo>
                  <a:lnTo>
                    <a:pt x="204856" y="291950"/>
                  </a:lnTo>
                  <a:lnTo>
                    <a:pt x="217389" y="311470"/>
                  </a:lnTo>
                  <a:lnTo>
                    <a:pt x="225644" y="319951"/>
                  </a:lnTo>
                  <a:lnTo>
                    <a:pt x="250415" y="329374"/>
                  </a:lnTo>
                  <a:lnTo>
                    <a:pt x="308388" y="335423"/>
                  </a:lnTo>
                  <a:lnTo>
                    <a:pt x="357969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694525" y="591926"/>
              <a:ext cx="202037" cy="210979"/>
            </a:xfrm>
            <a:custGeom>
              <a:avLst/>
              <a:gdLst/>
              <a:ahLst/>
              <a:cxnLst/>
              <a:rect l="0" t="0" r="0" b="0"/>
              <a:pathLst>
                <a:path w="202037" h="210979">
                  <a:moveTo>
                    <a:pt x="201640" y="29255"/>
                  </a:moveTo>
                  <a:lnTo>
                    <a:pt x="190462" y="18076"/>
                  </a:lnTo>
                  <a:lnTo>
                    <a:pt x="161154" y="5536"/>
                  </a:lnTo>
                  <a:lnTo>
                    <a:pt x="122834" y="0"/>
                  </a:lnTo>
                  <a:lnTo>
                    <a:pt x="69134" y="6535"/>
                  </a:lnTo>
                  <a:lnTo>
                    <a:pt x="35647" y="16934"/>
                  </a:lnTo>
                  <a:lnTo>
                    <a:pt x="18291" y="28068"/>
                  </a:lnTo>
                  <a:lnTo>
                    <a:pt x="5898" y="43935"/>
                  </a:lnTo>
                  <a:lnTo>
                    <a:pt x="955" y="53080"/>
                  </a:lnTo>
                  <a:lnTo>
                    <a:pt x="0" y="61516"/>
                  </a:lnTo>
                  <a:lnTo>
                    <a:pt x="5178" y="77128"/>
                  </a:lnTo>
                  <a:lnTo>
                    <a:pt x="18397" y="88746"/>
                  </a:lnTo>
                  <a:lnTo>
                    <a:pt x="67935" y="109489"/>
                  </a:lnTo>
                  <a:lnTo>
                    <a:pt x="126833" y="123916"/>
                  </a:lnTo>
                  <a:lnTo>
                    <a:pt x="153185" y="132158"/>
                  </a:lnTo>
                  <a:lnTo>
                    <a:pt x="189166" y="156513"/>
                  </a:lnTo>
                  <a:lnTo>
                    <a:pt x="196834" y="163226"/>
                  </a:lnTo>
                  <a:lnTo>
                    <a:pt x="200775" y="171212"/>
                  </a:lnTo>
                  <a:lnTo>
                    <a:pt x="202036" y="189443"/>
                  </a:lnTo>
                  <a:lnTo>
                    <a:pt x="197225" y="196878"/>
                  </a:lnTo>
                  <a:lnTo>
                    <a:pt x="179401" y="208259"/>
                  </a:lnTo>
                  <a:lnTo>
                    <a:pt x="159000" y="210978"/>
                  </a:lnTo>
                  <a:lnTo>
                    <a:pt x="106131" y="203191"/>
                  </a:lnTo>
                  <a:lnTo>
                    <a:pt x="43713" y="1871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962088" y="670694"/>
              <a:ext cx="186762" cy="140494"/>
            </a:xfrm>
            <a:custGeom>
              <a:avLst/>
              <a:gdLst/>
              <a:ahLst/>
              <a:cxnLst/>
              <a:rect l="0" t="0" r="0" b="0"/>
              <a:pathLst>
                <a:path w="186762" h="140494">
                  <a:moveTo>
                    <a:pt x="102534" y="76829"/>
                  </a:moveTo>
                  <a:lnTo>
                    <a:pt x="96944" y="18212"/>
                  </a:lnTo>
                  <a:lnTo>
                    <a:pt x="90618" y="9675"/>
                  </a:lnTo>
                  <a:lnTo>
                    <a:pt x="81722" y="3984"/>
                  </a:lnTo>
                  <a:lnTo>
                    <a:pt x="71112" y="189"/>
                  </a:lnTo>
                  <a:lnTo>
                    <a:pt x="61699" y="0"/>
                  </a:lnTo>
                  <a:lnTo>
                    <a:pt x="45001" y="6028"/>
                  </a:lnTo>
                  <a:lnTo>
                    <a:pt x="22446" y="22575"/>
                  </a:lnTo>
                  <a:lnTo>
                    <a:pt x="6534" y="47886"/>
                  </a:lnTo>
                  <a:lnTo>
                    <a:pt x="0" y="83201"/>
                  </a:lnTo>
                  <a:lnTo>
                    <a:pt x="4710" y="106567"/>
                  </a:lnTo>
                  <a:lnTo>
                    <a:pt x="9242" y="117711"/>
                  </a:lnTo>
                  <a:lnTo>
                    <a:pt x="23636" y="133213"/>
                  </a:lnTo>
                  <a:lnTo>
                    <a:pt x="32388" y="138985"/>
                  </a:lnTo>
                  <a:lnTo>
                    <a:pt x="41732" y="140493"/>
                  </a:lnTo>
                  <a:lnTo>
                    <a:pt x="61473" y="135930"/>
                  </a:lnTo>
                  <a:lnTo>
                    <a:pt x="86729" y="120206"/>
                  </a:lnTo>
                  <a:lnTo>
                    <a:pt x="98629" y="104297"/>
                  </a:lnTo>
                  <a:lnTo>
                    <a:pt x="103440" y="95141"/>
                  </a:lnTo>
                  <a:lnTo>
                    <a:pt x="105666" y="75609"/>
                  </a:lnTo>
                  <a:lnTo>
                    <a:pt x="103926" y="63418"/>
                  </a:lnTo>
                  <a:lnTo>
                    <a:pt x="103152" y="73598"/>
                  </a:lnTo>
                  <a:lnTo>
                    <a:pt x="109048" y="87481"/>
                  </a:lnTo>
                  <a:lnTo>
                    <a:pt x="131896" y="115458"/>
                  </a:lnTo>
                  <a:lnTo>
                    <a:pt x="157637" y="130908"/>
                  </a:lnTo>
                  <a:lnTo>
                    <a:pt x="186761" y="1400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181898" y="652535"/>
              <a:ext cx="367036" cy="182294"/>
            </a:xfrm>
            <a:custGeom>
              <a:avLst/>
              <a:gdLst/>
              <a:ahLst/>
              <a:cxnLst/>
              <a:rect l="0" t="0" r="0" b="0"/>
              <a:pathLst>
                <a:path w="367036" h="182294">
                  <a:moveTo>
                    <a:pt x="9066" y="52874"/>
                  </a:moveTo>
                  <a:lnTo>
                    <a:pt x="0" y="111491"/>
                  </a:lnTo>
                  <a:lnTo>
                    <a:pt x="4560" y="146281"/>
                  </a:lnTo>
                  <a:lnTo>
                    <a:pt x="6062" y="149070"/>
                  </a:lnTo>
                  <a:lnTo>
                    <a:pt x="7063" y="146251"/>
                  </a:lnTo>
                  <a:lnTo>
                    <a:pt x="8802" y="88307"/>
                  </a:lnTo>
                  <a:lnTo>
                    <a:pt x="8949" y="60043"/>
                  </a:lnTo>
                  <a:lnTo>
                    <a:pt x="13667" y="51804"/>
                  </a:lnTo>
                  <a:lnTo>
                    <a:pt x="21491" y="47481"/>
                  </a:lnTo>
                  <a:lnTo>
                    <a:pt x="31388" y="45769"/>
                  </a:lnTo>
                  <a:lnTo>
                    <a:pt x="40324" y="49307"/>
                  </a:lnTo>
                  <a:lnTo>
                    <a:pt x="56494" y="65717"/>
                  </a:lnTo>
                  <a:lnTo>
                    <a:pt x="73161" y="95674"/>
                  </a:lnTo>
                  <a:lnTo>
                    <a:pt x="77532" y="97785"/>
                  </a:lnTo>
                  <a:lnTo>
                    <a:pt x="81616" y="94513"/>
                  </a:lnTo>
                  <a:lnTo>
                    <a:pt x="115174" y="36166"/>
                  </a:lnTo>
                  <a:lnTo>
                    <a:pt x="121918" y="27697"/>
                  </a:lnTo>
                  <a:lnTo>
                    <a:pt x="128754" y="24391"/>
                  </a:lnTo>
                  <a:lnTo>
                    <a:pt x="135652" y="24527"/>
                  </a:lnTo>
                  <a:lnTo>
                    <a:pt x="149554" y="30916"/>
                  </a:lnTo>
                  <a:lnTo>
                    <a:pt x="163531" y="41555"/>
                  </a:lnTo>
                  <a:lnTo>
                    <a:pt x="190399" y="83090"/>
                  </a:lnTo>
                  <a:lnTo>
                    <a:pt x="212001" y="136922"/>
                  </a:lnTo>
                  <a:lnTo>
                    <a:pt x="222963" y="168634"/>
                  </a:lnTo>
                  <a:lnTo>
                    <a:pt x="225363" y="170991"/>
                  </a:lnTo>
                  <a:lnTo>
                    <a:pt x="226963" y="167884"/>
                  </a:lnTo>
                  <a:lnTo>
                    <a:pt x="228030" y="161133"/>
                  </a:lnTo>
                  <a:lnTo>
                    <a:pt x="246300" y="134863"/>
                  </a:lnTo>
                  <a:lnTo>
                    <a:pt x="273939" y="116031"/>
                  </a:lnTo>
                  <a:lnTo>
                    <a:pt x="335595" y="86196"/>
                  </a:lnTo>
                  <a:lnTo>
                    <a:pt x="350332" y="70023"/>
                  </a:lnTo>
                  <a:lnTo>
                    <a:pt x="355900" y="60797"/>
                  </a:lnTo>
                  <a:lnTo>
                    <a:pt x="358965" y="41188"/>
                  </a:lnTo>
                  <a:lnTo>
                    <a:pt x="358146" y="31045"/>
                  </a:lnTo>
                  <a:lnTo>
                    <a:pt x="347876" y="13536"/>
                  </a:lnTo>
                  <a:lnTo>
                    <a:pt x="340224" y="5592"/>
                  </a:lnTo>
                  <a:lnTo>
                    <a:pt x="330444" y="1465"/>
                  </a:lnTo>
                  <a:lnTo>
                    <a:pt x="307098" y="0"/>
                  </a:lnTo>
                  <a:lnTo>
                    <a:pt x="273236" y="11341"/>
                  </a:lnTo>
                  <a:lnTo>
                    <a:pt x="246566" y="35109"/>
                  </a:lnTo>
                  <a:lnTo>
                    <a:pt x="237453" y="57456"/>
                  </a:lnTo>
                  <a:lnTo>
                    <a:pt x="234574" y="81817"/>
                  </a:lnTo>
                  <a:lnTo>
                    <a:pt x="245245" y="136754"/>
                  </a:lnTo>
                  <a:lnTo>
                    <a:pt x="257923" y="154885"/>
                  </a:lnTo>
                  <a:lnTo>
                    <a:pt x="275257" y="169572"/>
                  </a:lnTo>
                  <a:lnTo>
                    <a:pt x="294659" y="179999"/>
                  </a:lnTo>
                  <a:lnTo>
                    <a:pt x="314980" y="182293"/>
                  </a:lnTo>
                  <a:lnTo>
                    <a:pt x="367035" y="1792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804059" y="650704"/>
              <a:ext cx="408170" cy="207694"/>
            </a:xfrm>
            <a:custGeom>
              <a:avLst/>
              <a:gdLst/>
              <a:ahLst/>
              <a:cxnLst/>
              <a:rect l="0" t="0" r="0" b="0"/>
              <a:pathLst>
                <a:path w="408170" h="207694">
                  <a:moveTo>
                    <a:pt x="29143" y="65233"/>
                  </a:moveTo>
                  <a:lnTo>
                    <a:pt x="20809" y="102711"/>
                  </a:lnTo>
                  <a:lnTo>
                    <a:pt x="17734" y="165662"/>
                  </a:lnTo>
                  <a:lnTo>
                    <a:pt x="15687" y="164941"/>
                  </a:lnTo>
                  <a:lnTo>
                    <a:pt x="3998" y="130162"/>
                  </a:lnTo>
                  <a:lnTo>
                    <a:pt x="0" y="79402"/>
                  </a:lnTo>
                  <a:lnTo>
                    <a:pt x="3712" y="56323"/>
                  </a:lnTo>
                  <a:lnTo>
                    <a:pt x="8679" y="49934"/>
                  </a:lnTo>
                  <a:lnTo>
                    <a:pt x="15500" y="46845"/>
                  </a:lnTo>
                  <a:lnTo>
                    <a:pt x="23557" y="45956"/>
                  </a:lnTo>
                  <a:lnTo>
                    <a:pt x="41868" y="51206"/>
                  </a:lnTo>
                  <a:lnTo>
                    <a:pt x="60535" y="62509"/>
                  </a:lnTo>
                  <a:lnTo>
                    <a:pt x="83027" y="88603"/>
                  </a:lnTo>
                  <a:lnTo>
                    <a:pt x="93256" y="108375"/>
                  </a:lnTo>
                  <a:lnTo>
                    <a:pt x="98791" y="111542"/>
                  </a:lnTo>
                  <a:lnTo>
                    <a:pt x="104821" y="110144"/>
                  </a:lnTo>
                  <a:lnTo>
                    <a:pt x="111180" y="105702"/>
                  </a:lnTo>
                  <a:lnTo>
                    <a:pt x="115420" y="98062"/>
                  </a:lnTo>
                  <a:lnTo>
                    <a:pt x="128372" y="44571"/>
                  </a:lnTo>
                  <a:lnTo>
                    <a:pt x="135070" y="38590"/>
                  </a:lnTo>
                  <a:lnTo>
                    <a:pt x="144215" y="35773"/>
                  </a:lnTo>
                  <a:lnTo>
                    <a:pt x="154990" y="35065"/>
                  </a:lnTo>
                  <a:lnTo>
                    <a:pt x="173202" y="40517"/>
                  </a:lnTo>
                  <a:lnTo>
                    <a:pt x="181334" y="45246"/>
                  </a:lnTo>
                  <a:lnTo>
                    <a:pt x="193490" y="62979"/>
                  </a:lnTo>
                  <a:lnTo>
                    <a:pt x="214605" y="118749"/>
                  </a:lnTo>
                  <a:lnTo>
                    <a:pt x="232623" y="179544"/>
                  </a:lnTo>
                  <a:lnTo>
                    <a:pt x="234986" y="182385"/>
                  </a:lnTo>
                  <a:lnTo>
                    <a:pt x="236562" y="179599"/>
                  </a:lnTo>
                  <a:lnTo>
                    <a:pt x="244679" y="141506"/>
                  </a:lnTo>
                  <a:lnTo>
                    <a:pt x="250043" y="132460"/>
                  </a:lnTo>
                  <a:lnTo>
                    <a:pt x="265361" y="119288"/>
                  </a:lnTo>
                  <a:lnTo>
                    <a:pt x="324344" y="93741"/>
                  </a:lnTo>
                  <a:lnTo>
                    <a:pt x="355646" y="77320"/>
                  </a:lnTo>
                  <a:lnTo>
                    <a:pt x="370397" y="61246"/>
                  </a:lnTo>
                  <a:lnTo>
                    <a:pt x="375969" y="52047"/>
                  </a:lnTo>
                  <a:lnTo>
                    <a:pt x="379040" y="32466"/>
                  </a:lnTo>
                  <a:lnTo>
                    <a:pt x="378221" y="22332"/>
                  </a:lnTo>
                  <a:lnTo>
                    <a:pt x="374165" y="14405"/>
                  </a:lnTo>
                  <a:lnTo>
                    <a:pt x="360301" y="2479"/>
                  </a:lnTo>
                  <a:lnTo>
                    <a:pt x="351691" y="0"/>
                  </a:lnTo>
                  <a:lnTo>
                    <a:pt x="332765" y="366"/>
                  </a:lnTo>
                  <a:lnTo>
                    <a:pt x="302378" y="7149"/>
                  </a:lnTo>
                  <a:lnTo>
                    <a:pt x="294358" y="12472"/>
                  </a:lnTo>
                  <a:lnTo>
                    <a:pt x="282327" y="27746"/>
                  </a:lnTo>
                  <a:lnTo>
                    <a:pt x="268977" y="56076"/>
                  </a:lnTo>
                  <a:lnTo>
                    <a:pt x="263202" y="92286"/>
                  </a:lnTo>
                  <a:lnTo>
                    <a:pt x="269655" y="145273"/>
                  </a:lnTo>
                  <a:lnTo>
                    <a:pt x="275638" y="168657"/>
                  </a:lnTo>
                  <a:lnTo>
                    <a:pt x="288435" y="187628"/>
                  </a:lnTo>
                  <a:lnTo>
                    <a:pt x="296761" y="195963"/>
                  </a:lnTo>
                  <a:lnTo>
                    <a:pt x="318490" y="205224"/>
                  </a:lnTo>
                  <a:lnTo>
                    <a:pt x="330835" y="207693"/>
                  </a:lnTo>
                  <a:lnTo>
                    <a:pt x="353912" y="204198"/>
                  </a:lnTo>
                  <a:lnTo>
                    <a:pt x="383514" y="189076"/>
                  </a:lnTo>
                  <a:lnTo>
                    <a:pt x="408169" y="1705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204468" y="664203"/>
              <a:ext cx="228860" cy="220191"/>
            </a:xfrm>
            <a:custGeom>
              <a:avLst/>
              <a:gdLst/>
              <a:ahLst/>
              <a:cxnLst/>
              <a:rect l="0" t="0" r="0" b="0"/>
              <a:pathLst>
                <a:path w="228860" h="220191">
                  <a:moveTo>
                    <a:pt x="113045" y="104377"/>
                  </a:moveTo>
                  <a:lnTo>
                    <a:pt x="124223" y="93198"/>
                  </a:lnTo>
                  <a:lnTo>
                    <a:pt x="129711" y="75232"/>
                  </a:lnTo>
                  <a:lnTo>
                    <a:pt x="131175" y="63890"/>
                  </a:lnTo>
                  <a:lnTo>
                    <a:pt x="126561" y="45049"/>
                  </a:lnTo>
                  <a:lnTo>
                    <a:pt x="104536" y="8300"/>
                  </a:lnTo>
                  <a:lnTo>
                    <a:pt x="95674" y="2891"/>
                  </a:lnTo>
                  <a:lnTo>
                    <a:pt x="73349" y="0"/>
                  </a:lnTo>
                  <a:lnTo>
                    <a:pt x="63184" y="4377"/>
                  </a:lnTo>
                  <a:lnTo>
                    <a:pt x="37700" y="31723"/>
                  </a:lnTo>
                  <a:lnTo>
                    <a:pt x="6576" y="83458"/>
                  </a:lnTo>
                  <a:lnTo>
                    <a:pt x="0" y="120535"/>
                  </a:lnTo>
                  <a:lnTo>
                    <a:pt x="7821" y="144314"/>
                  </a:lnTo>
                  <a:lnTo>
                    <a:pt x="14819" y="155568"/>
                  </a:lnTo>
                  <a:lnTo>
                    <a:pt x="24164" y="161901"/>
                  </a:lnTo>
                  <a:lnTo>
                    <a:pt x="47026" y="165818"/>
                  </a:lnTo>
                  <a:lnTo>
                    <a:pt x="56164" y="161715"/>
                  </a:lnTo>
                  <a:lnTo>
                    <a:pt x="69437" y="144678"/>
                  </a:lnTo>
                  <a:lnTo>
                    <a:pt x="83486" y="114368"/>
                  </a:lnTo>
                  <a:lnTo>
                    <a:pt x="87490" y="111038"/>
                  </a:lnTo>
                  <a:lnTo>
                    <a:pt x="91329" y="112327"/>
                  </a:lnTo>
                  <a:lnTo>
                    <a:pt x="137997" y="171562"/>
                  </a:lnTo>
                  <a:lnTo>
                    <a:pt x="151821" y="190389"/>
                  </a:lnTo>
                  <a:lnTo>
                    <a:pt x="172002" y="204216"/>
                  </a:lnTo>
                  <a:lnTo>
                    <a:pt x="203433" y="215457"/>
                  </a:lnTo>
                  <a:lnTo>
                    <a:pt x="228859" y="2201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402687" y="657706"/>
              <a:ext cx="152575" cy="202951"/>
            </a:xfrm>
            <a:custGeom>
              <a:avLst/>
              <a:gdLst/>
              <a:ahLst/>
              <a:cxnLst/>
              <a:rect l="0" t="0" r="0" b="0"/>
              <a:pathLst>
                <a:path w="152575" h="202951">
                  <a:moveTo>
                    <a:pt x="114867" y="5589"/>
                  </a:moveTo>
                  <a:lnTo>
                    <a:pt x="98100" y="0"/>
                  </a:lnTo>
                  <a:lnTo>
                    <a:pt x="65316" y="2113"/>
                  </a:lnTo>
                  <a:lnTo>
                    <a:pt x="45661" y="10283"/>
                  </a:lnTo>
                  <a:lnTo>
                    <a:pt x="8391" y="29003"/>
                  </a:lnTo>
                  <a:lnTo>
                    <a:pt x="2938" y="36406"/>
                  </a:lnTo>
                  <a:lnTo>
                    <a:pt x="0" y="57110"/>
                  </a:lnTo>
                  <a:lnTo>
                    <a:pt x="5714" y="75670"/>
                  </a:lnTo>
                  <a:lnTo>
                    <a:pt x="10513" y="83895"/>
                  </a:lnTo>
                  <a:lnTo>
                    <a:pt x="25204" y="96154"/>
                  </a:lnTo>
                  <a:lnTo>
                    <a:pt x="83729" y="121034"/>
                  </a:lnTo>
                  <a:lnTo>
                    <a:pt x="103368" y="129428"/>
                  </a:lnTo>
                  <a:lnTo>
                    <a:pt x="147943" y="160602"/>
                  </a:lnTo>
                  <a:lnTo>
                    <a:pt x="152125" y="167422"/>
                  </a:lnTo>
                  <a:lnTo>
                    <a:pt x="152574" y="174309"/>
                  </a:lnTo>
                  <a:lnTo>
                    <a:pt x="150534" y="181240"/>
                  </a:lnTo>
                  <a:lnTo>
                    <a:pt x="145664" y="187030"/>
                  </a:lnTo>
                  <a:lnTo>
                    <a:pt x="130895" y="196584"/>
                  </a:lnTo>
                  <a:lnTo>
                    <a:pt x="97260" y="202950"/>
                  </a:lnTo>
                  <a:lnTo>
                    <a:pt x="44742" y="196944"/>
                  </a:lnTo>
                  <a:lnTo>
                    <a:pt x="20111" y="1951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602216" y="694880"/>
              <a:ext cx="140325" cy="191830"/>
            </a:xfrm>
            <a:custGeom>
              <a:avLst/>
              <a:gdLst/>
              <a:ahLst/>
              <a:cxnLst/>
              <a:rect l="0" t="0" r="0" b="0"/>
              <a:pathLst>
                <a:path w="140325" h="191830">
                  <a:moveTo>
                    <a:pt x="10095" y="0"/>
                  </a:moveTo>
                  <a:lnTo>
                    <a:pt x="1761" y="37478"/>
                  </a:lnTo>
                  <a:lnTo>
                    <a:pt x="0" y="94491"/>
                  </a:lnTo>
                  <a:lnTo>
                    <a:pt x="5284" y="133673"/>
                  </a:lnTo>
                  <a:lnTo>
                    <a:pt x="19848" y="167509"/>
                  </a:lnTo>
                  <a:lnTo>
                    <a:pt x="35486" y="182853"/>
                  </a:lnTo>
                  <a:lnTo>
                    <a:pt x="44570" y="188583"/>
                  </a:lnTo>
                  <a:lnTo>
                    <a:pt x="67141" y="191829"/>
                  </a:lnTo>
                  <a:lnTo>
                    <a:pt x="90430" y="188203"/>
                  </a:lnTo>
                  <a:lnTo>
                    <a:pt x="108580" y="178792"/>
                  </a:lnTo>
                  <a:lnTo>
                    <a:pt x="121327" y="163692"/>
                  </a:lnTo>
                  <a:lnTo>
                    <a:pt x="139041" y="125401"/>
                  </a:lnTo>
                  <a:lnTo>
                    <a:pt x="140324" y="101747"/>
                  </a:lnTo>
                  <a:lnTo>
                    <a:pt x="135825" y="77977"/>
                  </a:lnTo>
                  <a:lnTo>
                    <a:pt x="120112" y="43652"/>
                  </a:lnTo>
                  <a:lnTo>
                    <a:pt x="11538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824985" y="705409"/>
              <a:ext cx="103181" cy="153030"/>
            </a:xfrm>
            <a:custGeom>
              <a:avLst/>
              <a:gdLst/>
              <a:ahLst/>
              <a:cxnLst/>
              <a:rect l="0" t="0" r="0" b="0"/>
              <a:pathLst>
                <a:path w="103181" h="153030">
                  <a:moveTo>
                    <a:pt x="18953" y="94756"/>
                  </a:moveTo>
                  <a:lnTo>
                    <a:pt x="33607" y="147784"/>
                  </a:lnTo>
                  <a:lnTo>
                    <a:pt x="33402" y="152335"/>
                  </a:lnTo>
                  <a:lnTo>
                    <a:pt x="30925" y="153029"/>
                  </a:lnTo>
                  <a:lnTo>
                    <a:pt x="26935" y="151152"/>
                  </a:lnTo>
                  <a:lnTo>
                    <a:pt x="19381" y="139708"/>
                  </a:lnTo>
                  <a:lnTo>
                    <a:pt x="4999" y="98177"/>
                  </a:lnTo>
                  <a:lnTo>
                    <a:pt x="0" y="58595"/>
                  </a:lnTo>
                  <a:lnTo>
                    <a:pt x="5070" y="37350"/>
                  </a:lnTo>
                  <a:lnTo>
                    <a:pt x="9698" y="28410"/>
                  </a:lnTo>
                  <a:lnTo>
                    <a:pt x="27318" y="15356"/>
                  </a:lnTo>
                  <a:lnTo>
                    <a:pt x="50746" y="6825"/>
                  </a:lnTo>
                  <a:lnTo>
                    <a:pt x="10318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967009" y="723199"/>
              <a:ext cx="234899" cy="210828"/>
            </a:xfrm>
            <a:custGeom>
              <a:avLst/>
              <a:gdLst/>
              <a:ahLst/>
              <a:cxnLst/>
              <a:rect l="0" t="0" r="0" b="0"/>
              <a:pathLst>
                <a:path w="234899" h="210828">
                  <a:moveTo>
                    <a:pt x="55913" y="55909"/>
                  </a:moveTo>
                  <a:lnTo>
                    <a:pt x="99876" y="70564"/>
                  </a:lnTo>
                  <a:lnTo>
                    <a:pt x="119906" y="71001"/>
                  </a:lnTo>
                  <a:lnTo>
                    <a:pt x="161360" y="61750"/>
                  </a:lnTo>
                  <a:lnTo>
                    <a:pt x="167155" y="56294"/>
                  </a:lnTo>
                  <a:lnTo>
                    <a:pt x="169849" y="49147"/>
                  </a:lnTo>
                  <a:lnTo>
                    <a:pt x="170475" y="40872"/>
                  </a:lnTo>
                  <a:lnTo>
                    <a:pt x="164932" y="25440"/>
                  </a:lnTo>
                  <a:lnTo>
                    <a:pt x="160178" y="18049"/>
                  </a:lnTo>
                  <a:lnTo>
                    <a:pt x="145537" y="6717"/>
                  </a:lnTo>
                  <a:lnTo>
                    <a:pt x="136719" y="2057"/>
                  </a:lnTo>
                  <a:lnTo>
                    <a:pt x="114443" y="0"/>
                  </a:lnTo>
                  <a:lnTo>
                    <a:pt x="67605" y="8211"/>
                  </a:lnTo>
                  <a:lnTo>
                    <a:pt x="40790" y="23319"/>
                  </a:lnTo>
                  <a:lnTo>
                    <a:pt x="18027" y="42613"/>
                  </a:lnTo>
                  <a:lnTo>
                    <a:pt x="2054" y="68737"/>
                  </a:lnTo>
                  <a:lnTo>
                    <a:pt x="0" y="91636"/>
                  </a:lnTo>
                  <a:lnTo>
                    <a:pt x="8214" y="138876"/>
                  </a:lnTo>
                  <a:lnTo>
                    <a:pt x="20675" y="157514"/>
                  </a:lnTo>
                  <a:lnTo>
                    <a:pt x="61281" y="194635"/>
                  </a:lnTo>
                  <a:lnTo>
                    <a:pt x="97148" y="207627"/>
                  </a:lnTo>
                  <a:lnTo>
                    <a:pt x="137412" y="210827"/>
                  </a:lnTo>
                  <a:lnTo>
                    <a:pt x="192938" y="202020"/>
                  </a:lnTo>
                  <a:lnTo>
                    <a:pt x="234898" y="1927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40" name="Straight Connector 39"/>
          <p:cNvCxnSpPr/>
          <p:nvPr/>
        </p:nvCxnSpPr>
        <p:spPr>
          <a:xfrm flipV="1">
            <a:off x="1579244" y="1410842"/>
            <a:ext cx="1558291" cy="72644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1589786" y="2158364"/>
            <a:ext cx="1663573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 flipV="1">
            <a:off x="4411471" y="1431925"/>
            <a:ext cx="1379220" cy="663194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4411471" y="2116201"/>
            <a:ext cx="1505586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" name="Group 47"/>
          <p:cNvGrpSpPr/>
          <p:nvPr/>
        </p:nvGrpSpPr>
        <p:grpSpPr>
          <a:xfrm>
            <a:off x="1284476" y="2010943"/>
            <a:ext cx="669837" cy="428251"/>
            <a:chOff x="1284476" y="2010943"/>
            <a:chExt cx="669837" cy="428251"/>
          </a:xfrm>
        </p:grpSpPr>
        <p:sp>
          <p:nvSpPr>
            <p:cNvPr id="44" name="Freeform 43"/>
            <p:cNvSpPr/>
            <p:nvPr/>
          </p:nvSpPr>
          <p:spPr>
            <a:xfrm>
              <a:off x="1284875" y="2147813"/>
              <a:ext cx="136473" cy="291381"/>
            </a:xfrm>
            <a:custGeom>
              <a:avLst/>
              <a:gdLst/>
              <a:ahLst/>
              <a:cxnLst/>
              <a:rect l="0" t="0" r="0" b="0"/>
              <a:pathLst>
                <a:path w="136473" h="291381">
                  <a:moveTo>
                    <a:pt x="10130" y="0"/>
                  </a:moveTo>
                  <a:lnTo>
                    <a:pt x="2894" y="27556"/>
                  </a:lnTo>
                  <a:lnTo>
                    <a:pt x="3371" y="83779"/>
                  </a:lnTo>
                  <a:lnTo>
                    <a:pt x="8795" y="145880"/>
                  </a:lnTo>
                  <a:lnTo>
                    <a:pt x="2630" y="206067"/>
                  </a:lnTo>
                  <a:lnTo>
                    <a:pt x="200" y="263016"/>
                  </a:lnTo>
                  <a:lnTo>
                    <a:pt x="0" y="277120"/>
                  </a:lnTo>
                  <a:lnTo>
                    <a:pt x="3377" y="285352"/>
                  </a:lnTo>
                  <a:lnTo>
                    <a:pt x="9137" y="289671"/>
                  </a:lnTo>
                  <a:lnTo>
                    <a:pt x="16487" y="291380"/>
                  </a:lnTo>
                  <a:lnTo>
                    <a:pt x="43599" y="288196"/>
                  </a:lnTo>
                  <a:lnTo>
                    <a:pt x="105052" y="269960"/>
                  </a:lnTo>
                  <a:lnTo>
                    <a:pt x="136472" y="263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284476" y="2274155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0"/>
                  </a:moveTo>
                  <a:lnTo>
                    <a:pt x="25611" y="906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305533" y="2116227"/>
              <a:ext cx="94758" cy="31587"/>
            </a:xfrm>
            <a:custGeom>
              <a:avLst/>
              <a:gdLst/>
              <a:ahLst/>
              <a:cxnLst/>
              <a:rect l="0" t="0" r="0" b="0"/>
              <a:pathLst>
                <a:path w="94758" h="31587">
                  <a:moveTo>
                    <a:pt x="94757" y="0"/>
                  </a:moveTo>
                  <a:lnTo>
                    <a:pt x="40882" y="1795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905658" y="2010943"/>
              <a:ext cx="48655" cy="126343"/>
            </a:xfrm>
            <a:custGeom>
              <a:avLst/>
              <a:gdLst/>
              <a:ahLst/>
              <a:cxnLst/>
              <a:rect l="0" t="0" r="0" b="0"/>
              <a:pathLst>
                <a:path w="48655" h="126343">
                  <a:moveTo>
                    <a:pt x="0" y="0"/>
                  </a:moveTo>
                  <a:lnTo>
                    <a:pt x="38373" y="29308"/>
                  </a:lnTo>
                  <a:lnTo>
                    <a:pt x="46300" y="48901"/>
                  </a:lnTo>
                  <a:lnTo>
                    <a:pt x="48654" y="72036"/>
                  </a:lnTo>
                  <a:lnTo>
                    <a:pt x="42114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4113017" y="1926715"/>
            <a:ext cx="760440" cy="528584"/>
            <a:chOff x="4113017" y="1926715"/>
            <a:chExt cx="760440" cy="528584"/>
          </a:xfrm>
        </p:grpSpPr>
        <p:sp>
          <p:nvSpPr>
            <p:cNvPr id="49" name="Freeform 48"/>
            <p:cNvSpPr/>
            <p:nvPr/>
          </p:nvSpPr>
          <p:spPr>
            <a:xfrm>
              <a:off x="4113017" y="2126756"/>
              <a:ext cx="119439" cy="328543"/>
            </a:xfrm>
            <a:custGeom>
              <a:avLst/>
              <a:gdLst/>
              <a:ahLst/>
              <a:cxnLst/>
              <a:rect l="0" t="0" r="0" b="0"/>
              <a:pathLst>
                <a:path w="119439" h="328543">
                  <a:moveTo>
                    <a:pt x="24682" y="210570"/>
                  </a:moveTo>
                  <a:lnTo>
                    <a:pt x="43810" y="271681"/>
                  </a:lnTo>
                  <a:lnTo>
                    <a:pt x="68896" y="326112"/>
                  </a:lnTo>
                  <a:lnTo>
                    <a:pt x="71706" y="328542"/>
                  </a:lnTo>
                  <a:lnTo>
                    <a:pt x="73579" y="325483"/>
                  </a:lnTo>
                  <a:lnTo>
                    <a:pt x="74828" y="318764"/>
                  </a:lnTo>
                  <a:lnTo>
                    <a:pt x="70995" y="292540"/>
                  </a:lnTo>
                  <a:lnTo>
                    <a:pt x="47563" y="233525"/>
                  </a:lnTo>
                  <a:lnTo>
                    <a:pt x="27262" y="179235"/>
                  </a:lnTo>
                  <a:lnTo>
                    <a:pt x="1611" y="126375"/>
                  </a:lnTo>
                  <a:lnTo>
                    <a:pt x="0" y="105300"/>
                  </a:lnTo>
                  <a:lnTo>
                    <a:pt x="4354" y="85404"/>
                  </a:lnTo>
                  <a:lnTo>
                    <a:pt x="14088" y="68763"/>
                  </a:lnTo>
                  <a:lnTo>
                    <a:pt x="29332" y="56688"/>
                  </a:lnTo>
                  <a:lnTo>
                    <a:pt x="89589" y="19248"/>
                  </a:lnTo>
                  <a:lnTo>
                    <a:pt x="11943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137699" y="2284683"/>
              <a:ext cx="115815" cy="73701"/>
            </a:xfrm>
            <a:custGeom>
              <a:avLst/>
              <a:gdLst/>
              <a:ahLst/>
              <a:cxnLst/>
              <a:rect l="0" t="0" r="0" b="0"/>
              <a:pathLst>
                <a:path w="115815" h="73701">
                  <a:moveTo>
                    <a:pt x="115814" y="0"/>
                  </a:moveTo>
                  <a:lnTo>
                    <a:pt x="91767" y="9576"/>
                  </a:lnTo>
                  <a:lnTo>
                    <a:pt x="30692" y="52998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800994" y="1926715"/>
              <a:ext cx="72463" cy="210571"/>
            </a:xfrm>
            <a:custGeom>
              <a:avLst/>
              <a:gdLst/>
              <a:ahLst/>
              <a:cxnLst/>
              <a:rect l="0" t="0" r="0" b="0"/>
              <a:pathLst>
                <a:path w="72463" h="210571">
                  <a:moveTo>
                    <a:pt x="0" y="0"/>
                  </a:moveTo>
                  <a:lnTo>
                    <a:pt x="24047" y="9575"/>
                  </a:lnTo>
                  <a:lnTo>
                    <a:pt x="59594" y="39403"/>
                  </a:lnTo>
                  <a:lnTo>
                    <a:pt x="67430" y="59236"/>
                  </a:lnTo>
                  <a:lnTo>
                    <a:pt x="72462" y="110097"/>
                  </a:lnTo>
                  <a:lnTo>
                    <a:pt x="62084" y="167703"/>
                  </a:lnTo>
                  <a:lnTo>
                    <a:pt x="58937" y="178482"/>
                  </a:lnTo>
                  <a:lnTo>
                    <a:pt x="53330" y="186838"/>
                  </a:lnTo>
                  <a:lnTo>
                    <a:pt x="21058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2109211" y="3400704"/>
            <a:ext cx="2060075" cy="421189"/>
            <a:chOff x="2109211" y="3400704"/>
            <a:chExt cx="2060075" cy="421189"/>
          </a:xfrm>
        </p:grpSpPr>
        <p:sp>
          <p:nvSpPr>
            <p:cNvPr id="53" name="Freeform 52"/>
            <p:cNvSpPr/>
            <p:nvPr/>
          </p:nvSpPr>
          <p:spPr>
            <a:xfrm>
              <a:off x="2109211" y="3400704"/>
              <a:ext cx="322872" cy="395882"/>
            </a:xfrm>
            <a:custGeom>
              <a:avLst/>
              <a:gdLst/>
              <a:ahLst/>
              <a:cxnLst/>
              <a:rect l="0" t="0" r="0" b="0"/>
              <a:pathLst>
                <a:path w="322872" h="395882">
                  <a:moveTo>
                    <a:pt x="301815" y="0"/>
                  </a:moveTo>
                  <a:lnTo>
                    <a:pt x="262272" y="55660"/>
                  </a:lnTo>
                  <a:lnTo>
                    <a:pt x="251485" y="73871"/>
                  </a:lnTo>
                  <a:lnTo>
                    <a:pt x="203044" y="128605"/>
                  </a:lnTo>
                  <a:lnTo>
                    <a:pt x="167271" y="180125"/>
                  </a:lnTo>
                  <a:lnTo>
                    <a:pt x="122920" y="240919"/>
                  </a:lnTo>
                  <a:lnTo>
                    <a:pt x="77522" y="297983"/>
                  </a:lnTo>
                  <a:lnTo>
                    <a:pt x="28092" y="357231"/>
                  </a:lnTo>
                  <a:lnTo>
                    <a:pt x="1" y="385899"/>
                  </a:lnTo>
                  <a:lnTo>
                    <a:pt x="0" y="390627"/>
                  </a:lnTo>
                  <a:lnTo>
                    <a:pt x="4679" y="393779"/>
                  </a:lnTo>
                  <a:lnTo>
                    <a:pt x="12477" y="395881"/>
                  </a:lnTo>
                  <a:lnTo>
                    <a:pt x="40220" y="393249"/>
                  </a:lnTo>
                  <a:lnTo>
                    <a:pt x="97697" y="381708"/>
                  </a:lnTo>
                  <a:lnTo>
                    <a:pt x="157120" y="379556"/>
                  </a:lnTo>
                  <a:lnTo>
                    <a:pt x="207852" y="370725"/>
                  </a:lnTo>
                  <a:lnTo>
                    <a:pt x="268653" y="357716"/>
                  </a:lnTo>
                  <a:lnTo>
                    <a:pt x="322871" y="3474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547898" y="3453347"/>
              <a:ext cx="200040" cy="336261"/>
            </a:xfrm>
            <a:custGeom>
              <a:avLst/>
              <a:gdLst/>
              <a:ahLst/>
              <a:cxnLst/>
              <a:rect l="0" t="0" r="0" b="0"/>
              <a:pathLst>
                <a:path w="200040" h="336261">
                  <a:moveTo>
                    <a:pt x="21055" y="0"/>
                  </a:moveTo>
                  <a:lnTo>
                    <a:pt x="9877" y="11178"/>
                  </a:lnTo>
                  <a:lnTo>
                    <a:pt x="4388" y="32264"/>
                  </a:lnTo>
                  <a:lnTo>
                    <a:pt x="865" y="93460"/>
                  </a:lnTo>
                  <a:lnTo>
                    <a:pt x="169" y="153468"/>
                  </a:lnTo>
                  <a:lnTo>
                    <a:pt x="32" y="210382"/>
                  </a:lnTo>
                  <a:lnTo>
                    <a:pt x="5" y="266685"/>
                  </a:lnTo>
                  <a:lnTo>
                    <a:pt x="0" y="308825"/>
                  </a:lnTo>
                  <a:lnTo>
                    <a:pt x="3509" y="319357"/>
                  </a:lnTo>
                  <a:lnTo>
                    <a:pt x="16766" y="334179"/>
                  </a:lnTo>
                  <a:lnTo>
                    <a:pt x="24045" y="336260"/>
                  </a:lnTo>
                  <a:lnTo>
                    <a:pt x="31237" y="335307"/>
                  </a:lnTo>
                  <a:lnTo>
                    <a:pt x="83444" y="320323"/>
                  </a:lnTo>
                  <a:lnTo>
                    <a:pt x="137407" y="316737"/>
                  </a:lnTo>
                  <a:lnTo>
                    <a:pt x="200039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558425" y="3579689"/>
              <a:ext cx="147399" cy="21058"/>
            </a:xfrm>
            <a:custGeom>
              <a:avLst/>
              <a:gdLst/>
              <a:ahLst/>
              <a:cxnLst/>
              <a:rect l="0" t="0" r="0" b="0"/>
              <a:pathLst>
                <a:path w="147399" h="21058">
                  <a:moveTo>
                    <a:pt x="147398" y="21057"/>
                  </a:moveTo>
                  <a:lnTo>
                    <a:pt x="92354" y="4268"/>
                  </a:lnTo>
                  <a:lnTo>
                    <a:pt x="40946" y="84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600538" y="3442818"/>
              <a:ext cx="157929" cy="10530"/>
            </a:xfrm>
            <a:custGeom>
              <a:avLst/>
              <a:gdLst/>
              <a:ahLst/>
              <a:cxnLst/>
              <a:rect l="0" t="0" r="0" b="0"/>
              <a:pathLst>
                <a:path w="157929" h="10530">
                  <a:moveTo>
                    <a:pt x="157928" y="0"/>
                  </a:moveTo>
                  <a:lnTo>
                    <a:pt x="99311" y="0"/>
                  </a:lnTo>
                  <a:lnTo>
                    <a:pt x="40241" y="117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105906" y="3600746"/>
              <a:ext cx="315856" cy="63172"/>
            </a:xfrm>
            <a:custGeom>
              <a:avLst/>
              <a:gdLst/>
              <a:ahLst/>
              <a:cxnLst/>
              <a:rect l="0" t="0" r="0" b="0"/>
              <a:pathLst>
                <a:path w="315856" h="63172">
                  <a:moveTo>
                    <a:pt x="0" y="63171"/>
                  </a:moveTo>
                  <a:lnTo>
                    <a:pt x="62281" y="46382"/>
                  </a:lnTo>
                  <a:lnTo>
                    <a:pt x="124608" y="37086"/>
                  </a:lnTo>
                  <a:lnTo>
                    <a:pt x="177689" y="24266"/>
                  </a:lnTo>
                  <a:lnTo>
                    <a:pt x="240167" y="13589"/>
                  </a:lnTo>
                  <a:lnTo>
                    <a:pt x="300169" y="3696"/>
                  </a:lnTo>
                  <a:lnTo>
                    <a:pt x="31585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116435" y="3684974"/>
              <a:ext cx="315856" cy="63172"/>
            </a:xfrm>
            <a:custGeom>
              <a:avLst/>
              <a:gdLst/>
              <a:ahLst/>
              <a:cxnLst/>
              <a:rect l="0" t="0" r="0" b="0"/>
              <a:pathLst>
                <a:path w="315856" h="63172">
                  <a:moveTo>
                    <a:pt x="0" y="63171"/>
                  </a:moveTo>
                  <a:lnTo>
                    <a:pt x="55141" y="48517"/>
                  </a:lnTo>
                  <a:lnTo>
                    <a:pt x="112104" y="34973"/>
                  </a:lnTo>
                  <a:lnTo>
                    <a:pt x="165297" y="21033"/>
                  </a:lnTo>
                  <a:lnTo>
                    <a:pt x="223022" y="4676"/>
                  </a:lnTo>
                  <a:lnTo>
                    <a:pt x="279796" y="923"/>
                  </a:lnTo>
                  <a:lnTo>
                    <a:pt x="31585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084849" y="3466825"/>
              <a:ext cx="315856" cy="74663"/>
            </a:xfrm>
            <a:custGeom>
              <a:avLst/>
              <a:gdLst/>
              <a:ahLst/>
              <a:cxnLst/>
              <a:rect l="0" t="0" r="0" b="0"/>
              <a:pathLst>
                <a:path w="315856" h="74663">
                  <a:moveTo>
                    <a:pt x="0" y="49693"/>
                  </a:moveTo>
                  <a:lnTo>
                    <a:pt x="43963" y="73412"/>
                  </a:lnTo>
                  <a:lnTo>
                    <a:pt x="67112" y="74662"/>
                  </a:lnTo>
                  <a:lnTo>
                    <a:pt x="91829" y="70149"/>
                  </a:lnTo>
                  <a:lnTo>
                    <a:pt x="124305" y="54454"/>
                  </a:lnTo>
                  <a:lnTo>
                    <a:pt x="181780" y="10566"/>
                  </a:lnTo>
                  <a:lnTo>
                    <a:pt x="202454" y="3057"/>
                  </a:lnTo>
                  <a:lnTo>
                    <a:pt x="239231" y="0"/>
                  </a:lnTo>
                  <a:lnTo>
                    <a:pt x="261913" y="3431"/>
                  </a:lnTo>
                  <a:lnTo>
                    <a:pt x="280572" y="11975"/>
                  </a:lnTo>
                  <a:lnTo>
                    <a:pt x="295495" y="23570"/>
                  </a:lnTo>
                  <a:lnTo>
                    <a:pt x="315855" y="4969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686309" y="3474404"/>
              <a:ext cx="251350" cy="347489"/>
            </a:xfrm>
            <a:custGeom>
              <a:avLst/>
              <a:gdLst/>
              <a:ahLst/>
              <a:cxnLst/>
              <a:rect l="0" t="0" r="0" b="0"/>
              <a:pathLst>
                <a:path w="251350" h="347489">
                  <a:moveTo>
                    <a:pt x="156592" y="0"/>
                  </a:moveTo>
                  <a:lnTo>
                    <a:pt x="137464" y="53875"/>
                  </a:lnTo>
                  <a:lnTo>
                    <a:pt x="108399" y="115921"/>
                  </a:lnTo>
                  <a:lnTo>
                    <a:pt x="84446" y="174059"/>
                  </a:lnTo>
                  <a:lnTo>
                    <a:pt x="59383" y="230978"/>
                  </a:lnTo>
                  <a:lnTo>
                    <a:pt x="27587" y="291420"/>
                  </a:lnTo>
                  <a:lnTo>
                    <a:pt x="6934" y="333125"/>
                  </a:lnTo>
                  <a:lnTo>
                    <a:pt x="668" y="341406"/>
                  </a:lnTo>
                  <a:lnTo>
                    <a:pt x="0" y="345757"/>
                  </a:lnTo>
                  <a:lnTo>
                    <a:pt x="3065" y="347488"/>
                  </a:lnTo>
                  <a:lnTo>
                    <a:pt x="60951" y="344325"/>
                  </a:lnTo>
                  <a:lnTo>
                    <a:pt x="122767" y="337888"/>
                  </a:lnTo>
                  <a:lnTo>
                    <a:pt x="177900" y="337104"/>
                  </a:lnTo>
                  <a:lnTo>
                    <a:pt x="216718" y="336969"/>
                  </a:lnTo>
                  <a:lnTo>
                    <a:pt x="251349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987082" y="3484932"/>
              <a:ext cx="182204" cy="336913"/>
            </a:xfrm>
            <a:custGeom>
              <a:avLst/>
              <a:gdLst/>
              <a:ahLst/>
              <a:cxnLst/>
              <a:rect l="0" t="0" r="0" b="0"/>
              <a:pathLst>
                <a:path w="182204" h="336913">
                  <a:moveTo>
                    <a:pt x="97975" y="336912"/>
                  </a:moveTo>
                  <a:lnTo>
                    <a:pt x="83402" y="294221"/>
                  </a:lnTo>
                  <a:lnTo>
                    <a:pt x="68310" y="256803"/>
                  </a:lnTo>
                  <a:lnTo>
                    <a:pt x="52731" y="197345"/>
                  </a:lnTo>
                  <a:lnTo>
                    <a:pt x="31734" y="137902"/>
                  </a:lnTo>
                  <a:lnTo>
                    <a:pt x="7710" y="84364"/>
                  </a:lnTo>
                  <a:lnTo>
                    <a:pt x="145" y="63232"/>
                  </a:lnTo>
                  <a:lnTo>
                    <a:pt x="0" y="53853"/>
                  </a:lnTo>
                  <a:lnTo>
                    <a:pt x="6077" y="37193"/>
                  </a:lnTo>
                  <a:lnTo>
                    <a:pt x="19697" y="25109"/>
                  </a:lnTo>
                  <a:lnTo>
                    <a:pt x="57036" y="7819"/>
                  </a:lnTo>
                  <a:lnTo>
                    <a:pt x="107782" y="1545"/>
                  </a:lnTo>
                  <a:lnTo>
                    <a:pt x="160440" y="305"/>
                  </a:lnTo>
                  <a:lnTo>
                    <a:pt x="18220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042943" y="3674445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0"/>
                  </a:moveTo>
                  <a:lnTo>
                    <a:pt x="67725" y="0"/>
                  </a:lnTo>
                  <a:lnTo>
                    <a:pt x="17367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289208" y="284269"/>
            <a:ext cx="3185197" cy="705410"/>
            <a:chOff x="289208" y="284269"/>
            <a:chExt cx="3185197" cy="705410"/>
          </a:xfrm>
        </p:grpSpPr>
        <p:sp>
          <p:nvSpPr>
            <p:cNvPr id="2" name="Freeform 1"/>
            <p:cNvSpPr/>
            <p:nvPr/>
          </p:nvSpPr>
          <p:spPr>
            <a:xfrm>
              <a:off x="289208" y="284269"/>
              <a:ext cx="237217" cy="548846"/>
            </a:xfrm>
            <a:custGeom>
              <a:avLst/>
              <a:gdLst/>
              <a:ahLst/>
              <a:cxnLst/>
              <a:rect l="0" t="0" r="0" b="0"/>
              <a:pathLst>
                <a:path w="237217" h="548846">
                  <a:moveTo>
                    <a:pt x="5589" y="0"/>
                  </a:moveTo>
                  <a:lnTo>
                    <a:pt x="0" y="16768"/>
                  </a:lnTo>
                  <a:lnTo>
                    <a:pt x="4442" y="63450"/>
                  </a:lnTo>
                  <a:lnTo>
                    <a:pt x="16585" y="121544"/>
                  </a:lnTo>
                  <a:lnTo>
                    <a:pt x="33727" y="179522"/>
                  </a:lnTo>
                  <a:lnTo>
                    <a:pt x="51221" y="240609"/>
                  </a:lnTo>
                  <a:lnTo>
                    <a:pt x="68761" y="297714"/>
                  </a:lnTo>
                  <a:lnTo>
                    <a:pt x="86308" y="356966"/>
                  </a:lnTo>
                  <a:lnTo>
                    <a:pt x="103855" y="410479"/>
                  </a:lnTo>
                  <a:lnTo>
                    <a:pt x="124912" y="473771"/>
                  </a:lnTo>
                  <a:lnTo>
                    <a:pt x="142460" y="534757"/>
                  </a:lnTo>
                  <a:lnTo>
                    <a:pt x="145969" y="546017"/>
                  </a:lnTo>
                  <a:lnTo>
                    <a:pt x="148309" y="548845"/>
                  </a:lnTo>
                  <a:lnTo>
                    <a:pt x="149869" y="546051"/>
                  </a:lnTo>
                  <a:lnTo>
                    <a:pt x="159813" y="495388"/>
                  </a:lnTo>
                  <a:lnTo>
                    <a:pt x="161250" y="456527"/>
                  </a:lnTo>
                  <a:lnTo>
                    <a:pt x="154967" y="405123"/>
                  </a:lnTo>
                  <a:lnTo>
                    <a:pt x="156694" y="362582"/>
                  </a:lnTo>
                  <a:lnTo>
                    <a:pt x="167758" y="305588"/>
                  </a:lnTo>
                  <a:lnTo>
                    <a:pt x="181209" y="252476"/>
                  </a:lnTo>
                  <a:lnTo>
                    <a:pt x="195131" y="194324"/>
                  </a:lnTo>
                  <a:lnTo>
                    <a:pt x="209146" y="142760"/>
                  </a:lnTo>
                  <a:lnTo>
                    <a:pt x="223180" y="88684"/>
                  </a:lnTo>
                  <a:lnTo>
                    <a:pt x="237216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47481" y="562978"/>
              <a:ext cx="157929" cy="213010"/>
            </a:xfrm>
            <a:custGeom>
              <a:avLst/>
              <a:gdLst/>
              <a:ahLst/>
              <a:cxnLst/>
              <a:rect l="0" t="0" r="0" b="0"/>
              <a:pathLst>
                <a:path w="157929" h="213010">
                  <a:moveTo>
                    <a:pt x="0" y="100317"/>
                  </a:moveTo>
                  <a:lnTo>
                    <a:pt x="42692" y="97197"/>
                  </a:lnTo>
                  <a:lnTo>
                    <a:pt x="100899" y="81189"/>
                  </a:lnTo>
                  <a:lnTo>
                    <a:pt x="119323" y="69979"/>
                  </a:lnTo>
                  <a:lnTo>
                    <a:pt x="124003" y="61374"/>
                  </a:lnTo>
                  <a:lnTo>
                    <a:pt x="126082" y="39335"/>
                  </a:lnTo>
                  <a:lnTo>
                    <a:pt x="119988" y="20181"/>
                  </a:lnTo>
                  <a:lnTo>
                    <a:pt x="115087" y="11798"/>
                  </a:lnTo>
                  <a:lnTo>
                    <a:pt x="107140" y="6209"/>
                  </a:lnTo>
                  <a:lnTo>
                    <a:pt x="85833" y="0"/>
                  </a:lnTo>
                  <a:lnTo>
                    <a:pt x="53118" y="2093"/>
                  </a:lnTo>
                  <a:lnTo>
                    <a:pt x="34917" y="13378"/>
                  </a:lnTo>
                  <a:lnTo>
                    <a:pt x="20198" y="30092"/>
                  </a:lnTo>
                  <a:lnTo>
                    <a:pt x="9757" y="49219"/>
                  </a:lnTo>
                  <a:lnTo>
                    <a:pt x="1928" y="98499"/>
                  </a:lnTo>
                  <a:lnTo>
                    <a:pt x="2911" y="138253"/>
                  </a:lnTo>
                  <a:lnTo>
                    <a:pt x="16981" y="171609"/>
                  </a:lnTo>
                  <a:lnTo>
                    <a:pt x="29384" y="188934"/>
                  </a:lnTo>
                  <a:lnTo>
                    <a:pt x="48935" y="201313"/>
                  </a:lnTo>
                  <a:lnTo>
                    <a:pt x="73222" y="209545"/>
                  </a:lnTo>
                  <a:lnTo>
                    <a:pt x="112033" y="213009"/>
                  </a:lnTo>
                  <a:lnTo>
                    <a:pt x="157928" y="2056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79108" y="600124"/>
              <a:ext cx="105286" cy="177734"/>
            </a:xfrm>
            <a:custGeom>
              <a:avLst/>
              <a:gdLst/>
              <a:ahLst/>
              <a:cxnLst/>
              <a:rect l="0" t="0" r="0" b="0"/>
              <a:pathLst>
                <a:path w="105286" h="177734">
                  <a:moveTo>
                    <a:pt x="0" y="63171"/>
                  </a:moveTo>
                  <a:lnTo>
                    <a:pt x="19128" y="117046"/>
                  </a:lnTo>
                  <a:lnTo>
                    <a:pt x="44215" y="168618"/>
                  </a:lnTo>
                  <a:lnTo>
                    <a:pt x="43514" y="174413"/>
                  </a:lnTo>
                  <a:lnTo>
                    <a:pt x="39538" y="177107"/>
                  </a:lnTo>
                  <a:lnTo>
                    <a:pt x="33378" y="177733"/>
                  </a:lnTo>
                  <a:lnTo>
                    <a:pt x="28101" y="174640"/>
                  </a:lnTo>
                  <a:lnTo>
                    <a:pt x="19119" y="161846"/>
                  </a:lnTo>
                  <a:lnTo>
                    <a:pt x="7485" y="134912"/>
                  </a:lnTo>
                  <a:lnTo>
                    <a:pt x="2218" y="99115"/>
                  </a:lnTo>
                  <a:lnTo>
                    <a:pt x="6247" y="58873"/>
                  </a:lnTo>
                  <a:lnTo>
                    <a:pt x="17984" y="37474"/>
                  </a:lnTo>
                  <a:lnTo>
                    <a:pt x="34899" y="21334"/>
                  </a:lnTo>
                  <a:lnTo>
                    <a:pt x="54115" y="10262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31792" y="347440"/>
              <a:ext cx="37033" cy="442198"/>
            </a:xfrm>
            <a:custGeom>
              <a:avLst/>
              <a:gdLst/>
              <a:ahLst/>
              <a:cxnLst/>
              <a:rect l="0" t="0" r="0" b="0"/>
              <a:pathLst>
                <a:path w="37033" h="442198">
                  <a:moveTo>
                    <a:pt x="0" y="0"/>
                  </a:moveTo>
                  <a:lnTo>
                    <a:pt x="0" y="48931"/>
                  </a:lnTo>
                  <a:lnTo>
                    <a:pt x="5590" y="102472"/>
                  </a:lnTo>
                  <a:lnTo>
                    <a:pt x="16789" y="157588"/>
                  </a:lnTo>
                  <a:lnTo>
                    <a:pt x="20962" y="210079"/>
                  </a:lnTo>
                  <a:lnTo>
                    <a:pt x="29141" y="270394"/>
                  </a:lnTo>
                  <a:lnTo>
                    <a:pt x="30861" y="322272"/>
                  </a:lnTo>
                  <a:lnTo>
                    <a:pt x="37032" y="381723"/>
                  </a:lnTo>
                  <a:lnTo>
                    <a:pt x="31586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915979" y="515896"/>
              <a:ext cx="263213" cy="31586"/>
            </a:xfrm>
            <a:custGeom>
              <a:avLst/>
              <a:gdLst/>
              <a:ahLst/>
              <a:cxnLst/>
              <a:rect l="0" t="0" r="0" b="0"/>
              <a:pathLst>
                <a:path w="263213" h="31586">
                  <a:moveTo>
                    <a:pt x="263212" y="0"/>
                  </a:moveTo>
                  <a:lnTo>
                    <a:pt x="214281" y="8333"/>
                  </a:lnTo>
                  <a:lnTo>
                    <a:pt x="166436" y="12997"/>
                  </a:lnTo>
                  <a:lnTo>
                    <a:pt x="103456" y="25054"/>
                  </a:lnTo>
                  <a:lnTo>
                    <a:pt x="47125" y="3029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210777" y="642238"/>
              <a:ext cx="21058" cy="157928"/>
            </a:xfrm>
            <a:custGeom>
              <a:avLst/>
              <a:gdLst/>
              <a:ahLst/>
              <a:cxnLst/>
              <a:rect l="0" t="0" r="0" b="0"/>
              <a:pathLst>
                <a:path w="21058" h="157928">
                  <a:moveTo>
                    <a:pt x="0" y="0"/>
                  </a:moveTo>
                  <a:lnTo>
                    <a:pt x="0" y="58617"/>
                  </a:lnTo>
                  <a:lnTo>
                    <a:pt x="11453" y="115214"/>
                  </a:lnTo>
                  <a:lnTo>
                    <a:pt x="21057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221305" y="53695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360780" y="606740"/>
              <a:ext cx="186910" cy="198697"/>
            </a:xfrm>
            <a:custGeom>
              <a:avLst/>
              <a:gdLst/>
              <a:ahLst/>
              <a:cxnLst/>
              <a:rect l="0" t="0" r="0" b="0"/>
              <a:pathLst>
                <a:path w="186910" h="198697">
                  <a:moveTo>
                    <a:pt x="155323" y="24969"/>
                  </a:moveTo>
                  <a:lnTo>
                    <a:pt x="137343" y="9328"/>
                  </a:lnTo>
                  <a:lnTo>
                    <a:pt x="120426" y="1250"/>
                  </a:lnTo>
                  <a:lnTo>
                    <a:pt x="98089" y="0"/>
                  </a:lnTo>
                  <a:lnTo>
                    <a:pt x="59206" y="8992"/>
                  </a:lnTo>
                  <a:lnTo>
                    <a:pt x="45622" y="14318"/>
                  </a:lnTo>
                  <a:lnTo>
                    <a:pt x="27408" y="29594"/>
                  </a:lnTo>
                  <a:lnTo>
                    <a:pt x="6184" y="67997"/>
                  </a:lnTo>
                  <a:lnTo>
                    <a:pt x="0" y="104529"/>
                  </a:lnTo>
                  <a:lnTo>
                    <a:pt x="3757" y="139400"/>
                  </a:lnTo>
                  <a:lnTo>
                    <a:pt x="15431" y="158105"/>
                  </a:lnTo>
                  <a:lnTo>
                    <a:pt x="45932" y="189178"/>
                  </a:lnTo>
                  <a:lnTo>
                    <a:pt x="69660" y="197387"/>
                  </a:lnTo>
                  <a:lnTo>
                    <a:pt x="97364" y="198696"/>
                  </a:lnTo>
                  <a:lnTo>
                    <a:pt x="132691" y="186278"/>
                  </a:lnTo>
                  <a:lnTo>
                    <a:pt x="186909" y="1618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604367" y="630354"/>
              <a:ext cx="217064" cy="170472"/>
            </a:xfrm>
            <a:custGeom>
              <a:avLst/>
              <a:gdLst/>
              <a:ahLst/>
              <a:cxnLst/>
              <a:rect l="0" t="0" r="0" b="0"/>
              <a:pathLst>
                <a:path w="217064" h="170472">
                  <a:moveTo>
                    <a:pt x="90721" y="75055"/>
                  </a:moveTo>
                  <a:lnTo>
                    <a:pt x="101899" y="58287"/>
                  </a:lnTo>
                  <a:lnTo>
                    <a:pt x="104268" y="37577"/>
                  </a:lnTo>
                  <a:lnTo>
                    <a:pt x="103262" y="25503"/>
                  </a:lnTo>
                  <a:lnTo>
                    <a:pt x="99081" y="16284"/>
                  </a:lnTo>
                  <a:lnTo>
                    <a:pt x="85078" y="2921"/>
                  </a:lnTo>
                  <a:lnTo>
                    <a:pt x="76430" y="59"/>
                  </a:lnTo>
                  <a:lnTo>
                    <a:pt x="57463" y="0"/>
                  </a:lnTo>
                  <a:lnTo>
                    <a:pt x="40455" y="10111"/>
                  </a:lnTo>
                  <a:lnTo>
                    <a:pt x="10472" y="45199"/>
                  </a:lnTo>
                  <a:lnTo>
                    <a:pt x="2412" y="68415"/>
                  </a:lnTo>
                  <a:lnTo>
                    <a:pt x="0" y="93161"/>
                  </a:lnTo>
                  <a:lnTo>
                    <a:pt x="10996" y="148366"/>
                  </a:lnTo>
                  <a:lnTo>
                    <a:pt x="16514" y="156684"/>
                  </a:lnTo>
                  <a:lnTo>
                    <a:pt x="32004" y="169046"/>
                  </a:lnTo>
                  <a:lnTo>
                    <a:pt x="41047" y="170471"/>
                  </a:lnTo>
                  <a:lnTo>
                    <a:pt x="60455" y="165815"/>
                  </a:lnTo>
                  <a:lnTo>
                    <a:pt x="77659" y="152827"/>
                  </a:lnTo>
                  <a:lnTo>
                    <a:pt x="91934" y="135357"/>
                  </a:lnTo>
                  <a:lnTo>
                    <a:pt x="102179" y="115894"/>
                  </a:lnTo>
                  <a:lnTo>
                    <a:pt x="106548" y="112809"/>
                  </a:lnTo>
                  <a:lnTo>
                    <a:pt x="110631" y="114262"/>
                  </a:lnTo>
                  <a:lnTo>
                    <a:pt x="150931" y="156219"/>
                  </a:lnTo>
                  <a:lnTo>
                    <a:pt x="158937" y="158410"/>
                  </a:lnTo>
                  <a:lnTo>
                    <a:pt x="177191" y="154606"/>
                  </a:lnTo>
                  <a:lnTo>
                    <a:pt x="217063" y="1382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804835" y="368497"/>
              <a:ext cx="48181" cy="431669"/>
            </a:xfrm>
            <a:custGeom>
              <a:avLst/>
              <a:gdLst/>
              <a:ahLst/>
              <a:cxnLst/>
              <a:rect l="0" t="0" r="0" b="0"/>
              <a:pathLst>
                <a:path w="48181" h="431669">
                  <a:moveTo>
                    <a:pt x="6066" y="0"/>
                  </a:moveTo>
                  <a:lnTo>
                    <a:pt x="0" y="33622"/>
                  </a:lnTo>
                  <a:lnTo>
                    <a:pt x="7641" y="91562"/>
                  </a:lnTo>
                  <a:lnTo>
                    <a:pt x="17061" y="146453"/>
                  </a:lnTo>
                  <a:lnTo>
                    <a:pt x="24142" y="202881"/>
                  </a:lnTo>
                  <a:lnTo>
                    <a:pt x="29359" y="260934"/>
                  </a:lnTo>
                  <a:lnTo>
                    <a:pt x="38314" y="312060"/>
                  </a:lnTo>
                  <a:lnTo>
                    <a:pt x="46231" y="371257"/>
                  </a:lnTo>
                  <a:lnTo>
                    <a:pt x="48180" y="431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232041" y="364298"/>
              <a:ext cx="252685" cy="467454"/>
            </a:xfrm>
            <a:custGeom>
              <a:avLst/>
              <a:gdLst/>
              <a:ahLst/>
              <a:cxnLst/>
              <a:rect l="0" t="0" r="0" b="0"/>
              <a:pathLst>
                <a:path w="252685" h="467454">
                  <a:moveTo>
                    <a:pt x="0" y="467453"/>
                  </a:moveTo>
                  <a:lnTo>
                    <a:pt x="14654" y="414425"/>
                  </a:lnTo>
                  <a:lnTo>
                    <a:pt x="19792" y="355809"/>
                  </a:lnTo>
                  <a:lnTo>
                    <a:pt x="20682" y="304002"/>
                  </a:lnTo>
                  <a:lnTo>
                    <a:pt x="20946" y="245888"/>
                  </a:lnTo>
                  <a:lnTo>
                    <a:pt x="22194" y="189934"/>
                  </a:lnTo>
                  <a:lnTo>
                    <a:pt x="28283" y="130591"/>
                  </a:lnTo>
                  <a:lnTo>
                    <a:pt x="30607" y="76614"/>
                  </a:lnTo>
                  <a:lnTo>
                    <a:pt x="34512" y="18980"/>
                  </a:lnTo>
                  <a:lnTo>
                    <a:pt x="37046" y="7034"/>
                  </a:lnTo>
                  <a:lnTo>
                    <a:pt x="42245" y="1409"/>
                  </a:lnTo>
                  <a:lnTo>
                    <a:pt x="49220" y="0"/>
                  </a:lnTo>
                  <a:lnTo>
                    <a:pt x="57380" y="1399"/>
                  </a:lnTo>
                  <a:lnTo>
                    <a:pt x="72685" y="15433"/>
                  </a:lnTo>
                  <a:lnTo>
                    <a:pt x="101575" y="68159"/>
                  </a:lnTo>
                  <a:lnTo>
                    <a:pt x="122576" y="120428"/>
                  </a:lnTo>
                  <a:lnTo>
                    <a:pt x="144922" y="178413"/>
                  </a:lnTo>
                  <a:lnTo>
                    <a:pt x="166537" y="235533"/>
                  </a:lnTo>
                  <a:lnTo>
                    <a:pt x="188798" y="297572"/>
                  </a:lnTo>
                  <a:lnTo>
                    <a:pt x="214202" y="359857"/>
                  </a:lnTo>
                  <a:lnTo>
                    <a:pt x="234077" y="411928"/>
                  </a:lnTo>
                  <a:lnTo>
                    <a:pt x="252684" y="4463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274155" y="684352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46668" y="1465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526839" y="632088"/>
              <a:ext cx="178985" cy="189135"/>
            </a:xfrm>
            <a:custGeom>
              <a:avLst/>
              <a:gdLst/>
              <a:ahLst/>
              <a:cxnLst/>
              <a:rect l="0" t="0" r="0" b="0"/>
              <a:pathLst>
                <a:path w="178985" h="189135">
                  <a:moveTo>
                    <a:pt x="0" y="31207"/>
                  </a:moveTo>
                  <a:lnTo>
                    <a:pt x="11453" y="88471"/>
                  </a:lnTo>
                  <a:lnTo>
                    <a:pt x="25858" y="147196"/>
                  </a:lnTo>
                  <a:lnTo>
                    <a:pt x="13107" y="90139"/>
                  </a:lnTo>
                  <a:lnTo>
                    <a:pt x="14412" y="51008"/>
                  </a:lnTo>
                  <a:lnTo>
                    <a:pt x="20443" y="25969"/>
                  </a:lnTo>
                  <a:lnTo>
                    <a:pt x="30923" y="7042"/>
                  </a:lnTo>
                  <a:lnTo>
                    <a:pt x="38163" y="2229"/>
                  </a:lnTo>
                  <a:lnTo>
                    <a:pt x="55566" y="0"/>
                  </a:lnTo>
                  <a:lnTo>
                    <a:pt x="85094" y="10912"/>
                  </a:lnTo>
                  <a:lnTo>
                    <a:pt x="116070" y="28963"/>
                  </a:lnTo>
                  <a:lnTo>
                    <a:pt x="130745" y="48537"/>
                  </a:lnTo>
                  <a:lnTo>
                    <a:pt x="159677" y="105585"/>
                  </a:lnTo>
                  <a:lnTo>
                    <a:pt x="172889" y="166549"/>
                  </a:lnTo>
                  <a:lnTo>
                    <a:pt x="178984" y="1891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747937" y="650082"/>
              <a:ext cx="203381" cy="339597"/>
            </a:xfrm>
            <a:custGeom>
              <a:avLst/>
              <a:gdLst/>
              <a:ahLst/>
              <a:cxnLst/>
              <a:rect l="0" t="0" r="0" b="0"/>
              <a:pathLst>
                <a:path w="203381" h="339597">
                  <a:moveTo>
                    <a:pt x="126342" y="65855"/>
                  </a:moveTo>
                  <a:lnTo>
                    <a:pt x="131932" y="49088"/>
                  </a:lnTo>
                  <a:lnTo>
                    <a:pt x="128437" y="31497"/>
                  </a:lnTo>
                  <a:lnTo>
                    <a:pt x="124229" y="21893"/>
                  </a:lnTo>
                  <a:lnTo>
                    <a:pt x="110195" y="8102"/>
                  </a:lnTo>
                  <a:lnTo>
                    <a:pt x="101540" y="2787"/>
                  </a:lnTo>
                  <a:lnTo>
                    <a:pt x="76324" y="0"/>
                  </a:lnTo>
                  <a:lnTo>
                    <a:pt x="61412" y="895"/>
                  </a:lnTo>
                  <a:lnTo>
                    <a:pt x="38603" y="11248"/>
                  </a:lnTo>
                  <a:lnTo>
                    <a:pt x="21836" y="27547"/>
                  </a:lnTo>
                  <a:lnTo>
                    <a:pt x="10485" y="46490"/>
                  </a:lnTo>
                  <a:lnTo>
                    <a:pt x="7780" y="69727"/>
                  </a:lnTo>
                  <a:lnTo>
                    <a:pt x="11647" y="94482"/>
                  </a:lnTo>
                  <a:lnTo>
                    <a:pt x="26978" y="126980"/>
                  </a:lnTo>
                  <a:lnTo>
                    <a:pt x="39676" y="144104"/>
                  </a:lnTo>
                  <a:lnTo>
                    <a:pt x="65568" y="161310"/>
                  </a:lnTo>
                  <a:lnTo>
                    <a:pt x="74128" y="162247"/>
                  </a:lnTo>
                  <a:lnTo>
                    <a:pt x="89878" y="157049"/>
                  </a:lnTo>
                  <a:lnTo>
                    <a:pt x="111899" y="140969"/>
                  </a:lnTo>
                  <a:lnTo>
                    <a:pt x="127652" y="115797"/>
                  </a:lnTo>
                  <a:lnTo>
                    <a:pt x="133065" y="112018"/>
                  </a:lnTo>
                  <a:lnTo>
                    <a:pt x="139013" y="111838"/>
                  </a:lnTo>
                  <a:lnTo>
                    <a:pt x="145318" y="114058"/>
                  </a:lnTo>
                  <a:lnTo>
                    <a:pt x="158562" y="129003"/>
                  </a:lnTo>
                  <a:lnTo>
                    <a:pt x="176054" y="163725"/>
                  </a:lnTo>
                  <a:lnTo>
                    <a:pt x="192444" y="217379"/>
                  </a:lnTo>
                  <a:lnTo>
                    <a:pt x="203380" y="259060"/>
                  </a:lnTo>
                  <a:lnTo>
                    <a:pt x="201136" y="283915"/>
                  </a:lnTo>
                  <a:lnTo>
                    <a:pt x="197262" y="295457"/>
                  </a:lnTo>
                  <a:lnTo>
                    <a:pt x="183598" y="311400"/>
                  </a:lnTo>
                  <a:lnTo>
                    <a:pt x="175041" y="317289"/>
                  </a:lnTo>
                  <a:lnTo>
                    <a:pt x="135053" y="325578"/>
                  </a:lnTo>
                  <a:lnTo>
                    <a:pt x="77544" y="328378"/>
                  </a:lnTo>
                  <a:lnTo>
                    <a:pt x="27362" y="332051"/>
                  </a:lnTo>
                  <a:lnTo>
                    <a:pt x="0" y="3395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960703" y="410611"/>
              <a:ext cx="246114" cy="400084"/>
            </a:xfrm>
            <a:custGeom>
              <a:avLst/>
              <a:gdLst/>
              <a:ahLst/>
              <a:cxnLst/>
              <a:rect l="0" t="0" r="0" b="0"/>
              <a:pathLst>
                <a:path w="246114" h="400084">
                  <a:moveTo>
                    <a:pt x="8333" y="0"/>
                  </a:moveTo>
                  <a:lnTo>
                    <a:pt x="0" y="37478"/>
                  </a:lnTo>
                  <a:lnTo>
                    <a:pt x="3827" y="100080"/>
                  </a:lnTo>
                  <a:lnTo>
                    <a:pt x="6998" y="153915"/>
                  </a:lnTo>
                  <a:lnTo>
                    <a:pt x="13527" y="212501"/>
                  </a:lnTo>
                  <a:lnTo>
                    <a:pt x="17281" y="268724"/>
                  </a:lnTo>
                  <a:lnTo>
                    <a:pt x="26955" y="330548"/>
                  </a:lnTo>
                  <a:lnTo>
                    <a:pt x="43569" y="388716"/>
                  </a:lnTo>
                  <a:lnTo>
                    <a:pt x="47032" y="392505"/>
                  </a:lnTo>
                  <a:lnTo>
                    <a:pt x="50510" y="391522"/>
                  </a:lnTo>
                  <a:lnTo>
                    <a:pt x="106485" y="336689"/>
                  </a:lnTo>
                  <a:lnTo>
                    <a:pt x="126825" y="323945"/>
                  </a:lnTo>
                  <a:lnTo>
                    <a:pt x="186053" y="302420"/>
                  </a:lnTo>
                  <a:lnTo>
                    <a:pt x="220776" y="279493"/>
                  </a:lnTo>
                  <a:lnTo>
                    <a:pt x="235723" y="266159"/>
                  </a:lnTo>
                  <a:lnTo>
                    <a:pt x="243926" y="246194"/>
                  </a:lnTo>
                  <a:lnTo>
                    <a:pt x="246113" y="234320"/>
                  </a:lnTo>
                  <a:lnTo>
                    <a:pt x="244062" y="225233"/>
                  </a:lnTo>
                  <a:lnTo>
                    <a:pt x="239185" y="218006"/>
                  </a:lnTo>
                  <a:lnTo>
                    <a:pt x="232424" y="212018"/>
                  </a:lnTo>
                  <a:lnTo>
                    <a:pt x="212434" y="205364"/>
                  </a:lnTo>
                  <a:lnTo>
                    <a:pt x="189122" y="203577"/>
                  </a:lnTo>
                  <a:lnTo>
                    <a:pt x="167063" y="206682"/>
                  </a:lnTo>
                  <a:lnTo>
                    <a:pt x="148680" y="215081"/>
                  </a:lnTo>
                  <a:lnTo>
                    <a:pt x="132710" y="227783"/>
                  </a:lnTo>
                  <a:lnTo>
                    <a:pt x="117814" y="245126"/>
                  </a:lnTo>
                  <a:lnTo>
                    <a:pt x="109634" y="267652"/>
                  </a:lnTo>
                  <a:lnTo>
                    <a:pt x="107168" y="292092"/>
                  </a:lnTo>
                  <a:lnTo>
                    <a:pt x="109971" y="314652"/>
                  </a:lnTo>
                  <a:lnTo>
                    <a:pt x="123716" y="347084"/>
                  </a:lnTo>
                  <a:lnTo>
                    <a:pt x="142606" y="373331"/>
                  </a:lnTo>
                  <a:lnTo>
                    <a:pt x="168610" y="390337"/>
                  </a:lnTo>
                  <a:lnTo>
                    <a:pt x="218903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305528" y="597462"/>
              <a:ext cx="164073" cy="234290"/>
            </a:xfrm>
            <a:custGeom>
              <a:avLst/>
              <a:gdLst/>
              <a:ahLst/>
              <a:cxnLst/>
              <a:rect l="0" t="0" r="0" b="0"/>
              <a:pathLst>
                <a:path w="164073" h="234290">
                  <a:moveTo>
                    <a:pt x="137290" y="23719"/>
                  </a:moveTo>
                  <a:lnTo>
                    <a:pt x="126112" y="12540"/>
                  </a:lnTo>
                  <a:lnTo>
                    <a:pt x="96804" y="0"/>
                  </a:lnTo>
                  <a:lnTo>
                    <a:pt x="58484" y="53"/>
                  </a:lnTo>
                  <a:lnTo>
                    <a:pt x="23083" y="13067"/>
                  </a:lnTo>
                  <a:lnTo>
                    <a:pt x="7373" y="28344"/>
                  </a:lnTo>
                  <a:lnTo>
                    <a:pt x="1546" y="37330"/>
                  </a:lnTo>
                  <a:lnTo>
                    <a:pt x="0" y="46831"/>
                  </a:lnTo>
                  <a:lnTo>
                    <a:pt x="4523" y="66746"/>
                  </a:lnTo>
                  <a:lnTo>
                    <a:pt x="10174" y="74631"/>
                  </a:lnTo>
                  <a:lnTo>
                    <a:pt x="25812" y="86511"/>
                  </a:lnTo>
                  <a:lnTo>
                    <a:pt x="83024" y="99101"/>
                  </a:lnTo>
                  <a:lnTo>
                    <a:pt x="115752" y="111565"/>
                  </a:lnTo>
                  <a:lnTo>
                    <a:pt x="152663" y="136738"/>
                  </a:lnTo>
                  <a:lnTo>
                    <a:pt x="161670" y="156618"/>
                  </a:lnTo>
                  <a:lnTo>
                    <a:pt x="164072" y="168470"/>
                  </a:lnTo>
                  <a:lnTo>
                    <a:pt x="163333" y="178711"/>
                  </a:lnTo>
                  <a:lnTo>
                    <a:pt x="156274" y="196330"/>
                  </a:lnTo>
                  <a:lnTo>
                    <a:pt x="142218" y="208839"/>
                  </a:lnTo>
                  <a:lnTo>
                    <a:pt x="123103" y="217129"/>
                  </a:lnTo>
                  <a:lnTo>
                    <a:pt x="64727" y="228476"/>
                  </a:lnTo>
                  <a:lnTo>
                    <a:pt x="42534" y="2342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47440" y="876010"/>
              <a:ext cx="3126965" cy="71555"/>
            </a:xfrm>
            <a:custGeom>
              <a:avLst/>
              <a:gdLst/>
              <a:ahLst/>
              <a:cxnLst/>
              <a:rect l="0" t="0" r="0" b="0"/>
              <a:pathLst>
                <a:path w="3126965" h="71555">
                  <a:moveTo>
                    <a:pt x="3126964" y="50497"/>
                  </a:moveTo>
                  <a:lnTo>
                    <a:pt x="3099408" y="43262"/>
                  </a:lnTo>
                  <a:lnTo>
                    <a:pt x="3046305" y="37500"/>
                  </a:lnTo>
                  <a:lnTo>
                    <a:pt x="2990148" y="31032"/>
                  </a:lnTo>
                  <a:lnTo>
                    <a:pt x="2939937" y="24323"/>
                  </a:lnTo>
                  <a:lnTo>
                    <a:pt x="2877804" y="19981"/>
                  </a:lnTo>
                  <a:lnTo>
                    <a:pt x="2827621" y="19228"/>
                  </a:lnTo>
                  <a:lnTo>
                    <a:pt x="2774537" y="19006"/>
                  </a:lnTo>
                  <a:lnTo>
                    <a:pt x="2714875" y="18940"/>
                  </a:lnTo>
                  <a:lnTo>
                    <a:pt x="2656253" y="17750"/>
                  </a:lnTo>
                  <a:lnTo>
                    <a:pt x="2593867" y="10580"/>
                  </a:lnTo>
                  <a:lnTo>
                    <a:pt x="2535391" y="9034"/>
                  </a:lnTo>
                  <a:lnTo>
                    <a:pt x="2473611" y="8576"/>
                  </a:lnTo>
                  <a:lnTo>
                    <a:pt x="2410852" y="8440"/>
                  </a:lnTo>
                  <a:lnTo>
                    <a:pt x="2354043" y="8400"/>
                  </a:lnTo>
                  <a:lnTo>
                    <a:pt x="2301335" y="8388"/>
                  </a:lnTo>
                  <a:lnTo>
                    <a:pt x="2247504" y="8385"/>
                  </a:lnTo>
                  <a:lnTo>
                    <a:pt x="2198798" y="8384"/>
                  </a:lnTo>
                  <a:lnTo>
                    <a:pt x="2135528" y="8383"/>
                  </a:lnTo>
                  <a:lnTo>
                    <a:pt x="2086592" y="8383"/>
                  </a:lnTo>
                  <a:lnTo>
                    <a:pt x="2029458" y="8383"/>
                  </a:lnTo>
                  <a:lnTo>
                    <a:pt x="1968076" y="8383"/>
                  </a:lnTo>
                  <a:lnTo>
                    <a:pt x="1905435" y="8383"/>
                  </a:lnTo>
                  <a:lnTo>
                    <a:pt x="1843093" y="1148"/>
                  </a:lnTo>
                  <a:lnTo>
                    <a:pt x="1788074" y="0"/>
                  </a:lnTo>
                  <a:lnTo>
                    <a:pt x="1733038" y="5379"/>
                  </a:lnTo>
                  <a:lnTo>
                    <a:pt x="1673967" y="7493"/>
                  </a:lnTo>
                  <a:lnTo>
                    <a:pt x="1616560" y="8120"/>
                  </a:lnTo>
                  <a:lnTo>
                    <a:pt x="1572059" y="8266"/>
                  </a:lnTo>
                  <a:lnTo>
                    <a:pt x="1512146" y="8349"/>
                  </a:lnTo>
                  <a:lnTo>
                    <a:pt x="1451760" y="8373"/>
                  </a:lnTo>
                  <a:lnTo>
                    <a:pt x="1395003" y="8380"/>
                  </a:lnTo>
                  <a:lnTo>
                    <a:pt x="1335553" y="8382"/>
                  </a:lnTo>
                  <a:lnTo>
                    <a:pt x="1273484" y="8383"/>
                  </a:lnTo>
                  <a:lnTo>
                    <a:pt x="1210640" y="8383"/>
                  </a:lnTo>
                  <a:lnTo>
                    <a:pt x="1147565" y="8383"/>
                  </a:lnTo>
                  <a:lnTo>
                    <a:pt x="1084423" y="13972"/>
                  </a:lnTo>
                  <a:lnTo>
                    <a:pt x="1021261" y="17448"/>
                  </a:lnTo>
                  <a:lnTo>
                    <a:pt x="958092" y="18478"/>
                  </a:lnTo>
                  <a:lnTo>
                    <a:pt x="906100" y="18783"/>
                  </a:lnTo>
                  <a:lnTo>
                    <a:pt x="844292" y="18874"/>
                  </a:lnTo>
                  <a:lnTo>
                    <a:pt x="797940" y="22014"/>
                  </a:lnTo>
                  <a:lnTo>
                    <a:pt x="751214" y="26140"/>
                  </a:lnTo>
                  <a:lnTo>
                    <a:pt x="707049" y="27973"/>
                  </a:lnTo>
                  <a:lnTo>
                    <a:pt x="664024" y="28788"/>
                  </a:lnTo>
                  <a:lnTo>
                    <a:pt x="606579" y="29247"/>
                  </a:lnTo>
                  <a:lnTo>
                    <a:pt x="550837" y="34991"/>
                  </a:lnTo>
                  <a:lnTo>
                    <a:pt x="494534" y="38494"/>
                  </a:lnTo>
                  <a:lnTo>
                    <a:pt x="431578" y="39532"/>
                  </a:lnTo>
                  <a:lnTo>
                    <a:pt x="369129" y="47118"/>
                  </a:lnTo>
                  <a:lnTo>
                    <a:pt x="312923" y="49496"/>
                  </a:lnTo>
                  <a:lnTo>
                    <a:pt x="255325" y="51370"/>
                  </a:lnTo>
                  <a:lnTo>
                    <a:pt x="193284" y="58772"/>
                  </a:lnTo>
                  <a:lnTo>
                    <a:pt x="141107" y="60358"/>
                  </a:lnTo>
                  <a:lnTo>
                    <a:pt x="89773" y="63948"/>
                  </a:lnTo>
                  <a:lnTo>
                    <a:pt x="39467" y="69300"/>
                  </a:lnTo>
                  <a:lnTo>
                    <a:pt x="0" y="71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3853430" y="336911"/>
            <a:ext cx="5506439" cy="621183"/>
            <a:chOff x="3853430" y="336911"/>
            <a:chExt cx="5506439" cy="621183"/>
          </a:xfrm>
        </p:grpSpPr>
        <p:sp>
          <p:nvSpPr>
            <p:cNvPr id="20" name="Freeform 19"/>
            <p:cNvSpPr/>
            <p:nvPr/>
          </p:nvSpPr>
          <p:spPr>
            <a:xfrm>
              <a:off x="3853430" y="568538"/>
              <a:ext cx="52643" cy="21058"/>
            </a:xfrm>
            <a:custGeom>
              <a:avLst/>
              <a:gdLst/>
              <a:ahLst/>
              <a:cxnLst/>
              <a:rect l="0" t="0" r="0" b="0"/>
              <a:pathLst>
                <a:path w="52643" h="21058">
                  <a:moveTo>
                    <a:pt x="52642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255592" y="336911"/>
              <a:ext cx="292720" cy="484312"/>
            </a:xfrm>
            <a:custGeom>
              <a:avLst/>
              <a:gdLst/>
              <a:ahLst/>
              <a:cxnLst/>
              <a:rect l="0" t="0" r="0" b="0"/>
              <a:pathLst>
                <a:path w="292720" h="484312">
                  <a:moveTo>
                    <a:pt x="92677" y="484311"/>
                  </a:moveTo>
                  <a:lnTo>
                    <a:pt x="74719" y="422031"/>
                  </a:lnTo>
                  <a:lnTo>
                    <a:pt x="61011" y="364861"/>
                  </a:lnTo>
                  <a:lnTo>
                    <a:pt x="47038" y="303179"/>
                  </a:lnTo>
                  <a:lnTo>
                    <a:pt x="33012" y="239869"/>
                  </a:lnTo>
                  <a:lnTo>
                    <a:pt x="18977" y="188022"/>
                  </a:lnTo>
                  <a:lnTo>
                    <a:pt x="2600" y="126363"/>
                  </a:lnTo>
                  <a:lnTo>
                    <a:pt x="0" y="100225"/>
                  </a:lnTo>
                  <a:lnTo>
                    <a:pt x="5084" y="79250"/>
                  </a:lnTo>
                  <a:lnTo>
                    <a:pt x="9715" y="70381"/>
                  </a:lnTo>
                  <a:lnTo>
                    <a:pt x="27339" y="57407"/>
                  </a:lnTo>
                  <a:lnTo>
                    <a:pt x="82371" y="39546"/>
                  </a:lnTo>
                  <a:lnTo>
                    <a:pt x="139991" y="31988"/>
                  </a:lnTo>
                  <a:lnTo>
                    <a:pt x="202850" y="17139"/>
                  </a:lnTo>
                  <a:lnTo>
                    <a:pt x="265604" y="8280"/>
                  </a:lnTo>
                  <a:lnTo>
                    <a:pt x="29271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306155" y="589595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0"/>
                  </a:moveTo>
                  <a:lnTo>
                    <a:pt x="73122" y="3120"/>
                  </a:lnTo>
                  <a:lnTo>
                    <a:pt x="16717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468939" y="655693"/>
              <a:ext cx="167341" cy="137735"/>
            </a:xfrm>
            <a:custGeom>
              <a:avLst/>
              <a:gdLst/>
              <a:ahLst/>
              <a:cxnLst/>
              <a:rect l="0" t="0" r="0" b="0"/>
              <a:pathLst>
                <a:path w="167341" h="137735">
                  <a:moveTo>
                    <a:pt x="121486" y="18130"/>
                  </a:moveTo>
                  <a:lnTo>
                    <a:pt x="104718" y="6952"/>
                  </a:lnTo>
                  <a:lnTo>
                    <a:pt x="71934" y="0"/>
                  </a:lnTo>
                  <a:lnTo>
                    <a:pt x="49160" y="4613"/>
                  </a:lnTo>
                  <a:lnTo>
                    <a:pt x="28510" y="15632"/>
                  </a:lnTo>
                  <a:lnTo>
                    <a:pt x="11533" y="32228"/>
                  </a:lnTo>
                  <a:lnTo>
                    <a:pt x="2427" y="54422"/>
                  </a:lnTo>
                  <a:lnTo>
                    <a:pt x="0" y="66891"/>
                  </a:lnTo>
                  <a:lnTo>
                    <a:pt x="3541" y="90105"/>
                  </a:lnTo>
                  <a:lnTo>
                    <a:pt x="7761" y="101208"/>
                  </a:lnTo>
                  <a:lnTo>
                    <a:pt x="15253" y="109780"/>
                  </a:lnTo>
                  <a:lnTo>
                    <a:pt x="57781" y="131944"/>
                  </a:lnTo>
                  <a:lnTo>
                    <a:pt x="79134" y="137734"/>
                  </a:lnTo>
                  <a:lnTo>
                    <a:pt x="121439" y="131920"/>
                  </a:lnTo>
                  <a:lnTo>
                    <a:pt x="131983" y="129085"/>
                  </a:lnTo>
                  <a:lnTo>
                    <a:pt x="140182" y="123686"/>
                  </a:lnTo>
                  <a:lnTo>
                    <a:pt x="152412" y="108328"/>
                  </a:lnTo>
                  <a:lnTo>
                    <a:pt x="165874" y="79950"/>
                  </a:lnTo>
                  <a:lnTo>
                    <a:pt x="167340" y="59644"/>
                  </a:lnTo>
                  <a:lnTo>
                    <a:pt x="162922" y="40090"/>
                  </a:lnTo>
                  <a:lnTo>
                    <a:pt x="153160" y="23601"/>
                  </a:lnTo>
                  <a:lnTo>
                    <a:pt x="141023" y="14713"/>
                  </a:lnTo>
                  <a:lnTo>
                    <a:pt x="121486" y="76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695709" y="621181"/>
              <a:ext cx="115815" cy="165042"/>
            </a:xfrm>
            <a:custGeom>
              <a:avLst/>
              <a:gdLst/>
              <a:ahLst/>
              <a:cxnLst/>
              <a:rect l="0" t="0" r="0" b="0"/>
              <a:pathLst>
                <a:path w="115815" h="165042">
                  <a:moveTo>
                    <a:pt x="0" y="63171"/>
                  </a:moveTo>
                  <a:lnTo>
                    <a:pt x="9576" y="94453"/>
                  </a:lnTo>
                  <a:lnTo>
                    <a:pt x="44665" y="155509"/>
                  </a:lnTo>
                  <a:lnTo>
                    <a:pt x="50834" y="163334"/>
                  </a:lnTo>
                  <a:lnTo>
                    <a:pt x="53777" y="165041"/>
                  </a:lnTo>
                  <a:lnTo>
                    <a:pt x="54568" y="162670"/>
                  </a:lnTo>
                  <a:lnTo>
                    <a:pt x="53927" y="157580"/>
                  </a:lnTo>
                  <a:lnTo>
                    <a:pt x="25207" y="103673"/>
                  </a:lnTo>
                  <a:lnTo>
                    <a:pt x="17833" y="83511"/>
                  </a:lnTo>
                  <a:lnTo>
                    <a:pt x="18282" y="46841"/>
                  </a:lnTo>
                  <a:lnTo>
                    <a:pt x="22717" y="37076"/>
                  </a:lnTo>
                  <a:lnTo>
                    <a:pt x="37003" y="23107"/>
                  </a:lnTo>
                  <a:lnTo>
                    <a:pt x="64776" y="8666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869105" y="653410"/>
              <a:ext cx="371578" cy="132178"/>
            </a:xfrm>
            <a:custGeom>
              <a:avLst/>
              <a:gdLst/>
              <a:ahLst/>
              <a:cxnLst/>
              <a:rect l="0" t="0" r="0" b="0"/>
              <a:pathLst>
                <a:path w="371578" h="132178">
                  <a:moveTo>
                    <a:pt x="5589" y="41470"/>
                  </a:moveTo>
                  <a:lnTo>
                    <a:pt x="0" y="58238"/>
                  </a:lnTo>
                  <a:lnTo>
                    <a:pt x="375" y="75829"/>
                  </a:lnTo>
                  <a:lnTo>
                    <a:pt x="6072" y="126280"/>
                  </a:lnTo>
                  <a:lnTo>
                    <a:pt x="8251" y="126086"/>
                  </a:lnTo>
                  <a:lnTo>
                    <a:pt x="10873" y="122447"/>
                  </a:lnTo>
                  <a:lnTo>
                    <a:pt x="18547" y="70317"/>
                  </a:lnTo>
                  <a:lnTo>
                    <a:pt x="21246" y="57192"/>
                  </a:lnTo>
                  <a:lnTo>
                    <a:pt x="26556" y="47272"/>
                  </a:lnTo>
                  <a:lnTo>
                    <a:pt x="41814" y="33130"/>
                  </a:lnTo>
                  <a:lnTo>
                    <a:pt x="49626" y="31231"/>
                  </a:lnTo>
                  <a:lnTo>
                    <a:pt x="57174" y="32304"/>
                  </a:lnTo>
                  <a:lnTo>
                    <a:pt x="64545" y="35360"/>
                  </a:lnTo>
                  <a:lnTo>
                    <a:pt x="86099" y="56427"/>
                  </a:lnTo>
                  <a:lnTo>
                    <a:pt x="93187" y="59631"/>
                  </a:lnTo>
                  <a:lnTo>
                    <a:pt x="100252" y="59426"/>
                  </a:lnTo>
                  <a:lnTo>
                    <a:pt x="114342" y="52960"/>
                  </a:lnTo>
                  <a:lnTo>
                    <a:pt x="155062" y="28714"/>
                  </a:lnTo>
                  <a:lnTo>
                    <a:pt x="164899" y="28287"/>
                  </a:lnTo>
                  <a:lnTo>
                    <a:pt x="185188" y="34051"/>
                  </a:lnTo>
                  <a:lnTo>
                    <a:pt x="199665" y="47532"/>
                  </a:lnTo>
                  <a:lnTo>
                    <a:pt x="218490" y="84782"/>
                  </a:lnTo>
                  <a:lnTo>
                    <a:pt x="229848" y="121114"/>
                  </a:lnTo>
                  <a:lnTo>
                    <a:pt x="233473" y="126151"/>
                  </a:lnTo>
                  <a:lnTo>
                    <a:pt x="237061" y="126000"/>
                  </a:lnTo>
                  <a:lnTo>
                    <a:pt x="282017" y="86495"/>
                  </a:lnTo>
                  <a:lnTo>
                    <a:pt x="342737" y="53992"/>
                  </a:lnTo>
                  <a:lnTo>
                    <a:pt x="368567" y="34002"/>
                  </a:lnTo>
                  <a:lnTo>
                    <a:pt x="371577" y="25963"/>
                  </a:lnTo>
                  <a:lnTo>
                    <a:pt x="371243" y="17094"/>
                  </a:lnTo>
                  <a:lnTo>
                    <a:pt x="368682" y="7672"/>
                  </a:lnTo>
                  <a:lnTo>
                    <a:pt x="362295" y="2560"/>
                  </a:lnTo>
                  <a:lnTo>
                    <a:pt x="342719" y="0"/>
                  </a:lnTo>
                  <a:lnTo>
                    <a:pt x="310980" y="5136"/>
                  </a:lnTo>
                  <a:lnTo>
                    <a:pt x="284938" y="19656"/>
                  </a:lnTo>
                  <a:lnTo>
                    <a:pt x="272854" y="35285"/>
                  </a:lnTo>
                  <a:lnTo>
                    <a:pt x="267993" y="44366"/>
                  </a:lnTo>
                  <a:lnTo>
                    <a:pt x="265713" y="63814"/>
                  </a:lnTo>
                  <a:lnTo>
                    <a:pt x="269768" y="82986"/>
                  </a:lnTo>
                  <a:lnTo>
                    <a:pt x="291436" y="114359"/>
                  </a:lnTo>
                  <a:lnTo>
                    <a:pt x="297929" y="121648"/>
                  </a:lnTo>
                  <a:lnTo>
                    <a:pt x="317622" y="129747"/>
                  </a:lnTo>
                  <a:lnTo>
                    <a:pt x="338462" y="132177"/>
                  </a:lnTo>
                  <a:lnTo>
                    <a:pt x="363558" y="1256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293548" y="522576"/>
              <a:ext cx="139157" cy="299126"/>
            </a:xfrm>
            <a:custGeom>
              <a:avLst/>
              <a:gdLst/>
              <a:ahLst/>
              <a:cxnLst/>
              <a:rect l="0" t="0" r="0" b="0"/>
              <a:pathLst>
                <a:path w="139157" h="299126">
                  <a:moveTo>
                    <a:pt x="128628" y="203890"/>
                  </a:moveTo>
                  <a:lnTo>
                    <a:pt x="110647" y="179843"/>
                  </a:lnTo>
                  <a:lnTo>
                    <a:pt x="93730" y="165516"/>
                  </a:lnTo>
                  <a:lnTo>
                    <a:pt x="71394" y="160709"/>
                  </a:lnTo>
                  <a:lnTo>
                    <a:pt x="58886" y="161064"/>
                  </a:lnTo>
                  <a:lnTo>
                    <a:pt x="35630" y="170818"/>
                  </a:lnTo>
                  <a:lnTo>
                    <a:pt x="15936" y="186852"/>
                  </a:lnTo>
                  <a:lnTo>
                    <a:pt x="3283" y="205676"/>
                  </a:lnTo>
                  <a:lnTo>
                    <a:pt x="0" y="228860"/>
                  </a:lnTo>
                  <a:lnTo>
                    <a:pt x="3610" y="253592"/>
                  </a:lnTo>
                  <a:lnTo>
                    <a:pt x="13012" y="276283"/>
                  </a:lnTo>
                  <a:lnTo>
                    <a:pt x="28110" y="291827"/>
                  </a:lnTo>
                  <a:lnTo>
                    <a:pt x="37050" y="297609"/>
                  </a:lnTo>
                  <a:lnTo>
                    <a:pt x="46519" y="299125"/>
                  </a:lnTo>
                  <a:lnTo>
                    <a:pt x="66399" y="294570"/>
                  </a:lnTo>
                  <a:lnTo>
                    <a:pt x="83813" y="278507"/>
                  </a:lnTo>
                  <a:lnTo>
                    <a:pt x="103651" y="243156"/>
                  </a:lnTo>
                  <a:lnTo>
                    <a:pt x="120835" y="183700"/>
                  </a:lnTo>
                  <a:lnTo>
                    <a:pt x="126319" y="132917"/>
                  </a:lnTo>
                  <a:lnTo>
                    <a:pt x="127944" y="80825"/>
                  </a:lnTo>
                  <a:lnTo>
                    <a:pt x="122836" y="33935"/>
                  </a:lnTo>
                  <a:lnTo>
                    <a:pt x="113965" y="10981"/>
                  </a:lnTo>
                  <a:lnTo>
                    <a:pt x="108324" y="1585"/>
                  </a:lnTo>
                  <a:lnTo>
                    <a:pt x="103394" y="0"/>
                  </a:lnTo>
                  <a:lnTo>
                    <a:pt x="98937" y="3622"/>
                  </a:lnTo>
                  <a:lnTo>
                    <a:pt x="94796" y="10717"/>
                  </a:lnTo>
                  <a:lnTo>
                    <a:pt x="93315" y="34197"/>
                  </a:lnTo>
                  <a:lnTo>
                    <a:pt x="101895" y="96931"/>
                  </a:lnTo>
                  <a:lnTo>
                    <a:pt x="111479" y="148282"/>
                  </a:lnTo>
                  <a:lnTo>
                    <a:pt x="125197" y="208460"/>
                  </a:lnTo>
                  <a:lnTo>
                    <a:pt x="139156" y="2670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748559" y="484310"/>
              <a:ext cx="175657" cy="326385"/>
            </a:xfrm>
            <a:custGeom>
              <a:avLst/>
              <a:gdLst/>
              <a:ahLst/>
              <a:cxnLst/>
              <a:rect l="0" t="0" r="0" b="0"/>
              <a:pathLst>
                <a:path w="175657" h="326385">
                  <a:moveTo>
                    <a:pt x="0" y="0"/>
                  </a:moveTo>
                  <a:lnTo>
                    <a:pt x="5590" y="58617"/>
                  </a:lnTo>
                  <a:lnTo>
                    <a:pt x="10723" y="121197"/>
                  </a:lnTo>
                  <a:lnTo>
                    <a:pt x="17475" y="172521"/>
                  </a:lnTo>
                  <a:lnTo>
                    <a:pt x="21166" y="223603"/>
                  </a:lnTo>
                  <a:lnTo>
                    <a:pt x="26061" y="280259"/>
                  </a:lnTo>
                  <a:lnTo>
                    <a:pt x="24393" y="292124"/>
                  </a:lnTo>
                  <a:lnTo>
                    <a:pt x="23281" y="294185"/>
                  </a:lnTo>
                  <a:lnTo>
                    <a:pt x="22046" y="280878"/>
                  </a:lnTo>
                  <a:lnTo>
                    <a:pt x="35798" y="220801"/>
                  </a:lnTo>
                  <a:lnTo>
                    <a:pt x="51421" y="195014"/>
                  </a:lnTo>
                  <a:lnTo>
                    <a:pt x="60017" y="189671"/>
                  </a:lnTo>
                  <a:lnTo>
                    <a:pt x="82047" y="183734"/>
                  </a:lnTo>
                  <a:lnTo>
                    <a:pt x="104316" y="187335"/>
                  </a:lnTo>
                  <a:lnTo>
                    <a:pt x="125911" y="197904"/>
                  </a:lnTo>
                  <a:lnTo>
                    <a:pt x="155461" y="223585"/>
                  </a:lnTo>
                  <a:lnTo>
                    <a:pt x="167750" y="243261"/>
                  </a:lnTo>
                  <a:lnTo>
                    <a:pt x="175656" y="279658"/>
                  </a:lnTo>
                  <a:lnTo>
                    <a:pt x="173256" y="290554"/>
                  </a:lnTo>
                  <a:lnTo>
                    <a:pt x="161231" y="308900"/>
                  </a:lnTo>
                  <a:lnTo>
                    <a:pt x="137948" y="318613"/>
                  </a:lnTo>
                  <a:lnTo>
                    <a:pt x="75342" y="324849"/>
                  </a:lnTo>
                  <a:lnTo>
                    <a:pt x="47524" y="325702"/>
                  </a:lnTo>
                  <a:lnTo>
                    <a:pt x="10529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959129" y="663295"/>
              <a:ext cx="63172" cy="84229"/>
            </a:xfrm>
            <a:custGeom>
              <a:avLst/>
              <a:gdLst/>
              <a:ahLst/>
              <a:cxnLst/>
              <a:rect l="0" t="0" r="0" b="0"/>
              <a:pathLst>
                <a:path w="63172" h="84229">
                  <a:moveTo>
                    <a:pt x="0" y="0"/>
                  </a:moveTo>
                  <a:lnTo>
                    <a:pt x="35917" y="61088"/>
                  </a:lnTo>
                  <a:lnTo>
                    <a:pt x="63171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938072" y="631709"/>
              <a:ext cx="178986" cy="305328"/>
            </a:xfrm>
            <a:custGeom>
              <a:avLst/>
              <a:gdLst/>
              <a:ahLst/>
              <a:cxnLst/>
              <a:rect l="0" t="0" r="0" b="0"/>
              <a:pathLst>
                <a:path w="178986" h="305328">
                  <a:moveTo>
                    <a:pt x="178985" y="0"/>
                  </a:moveTo>
                  <a:lnTo>
                    <a:pt x="144238" y="53875"/>
                  </a:lnTo>
                  <a:lnTo>
                    <a:pt x="112426" y="108686"/>
                  </a:lnTo>
                  <a:lnTo>
                    <a:pt x="80547" y="163965"/>
                  </a:lnTo>
                  <a:lnTo>
                    <a:pt x="50887" y="223627"/>
                  </a:lnTo>
                  <a:lnTo>
                    <a:pt x="18486" y="280877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359212" y="715937"/>
              <a:ext cx="10530" cy="115815"/>
            </a:xfrm>
            <a:custGeom>
              <a:avLst/>
              <a:gdLst/>
              <a:ahLst/>
              <a:cxnLst/>
              <a:rect l="0" t="0" r="0" b="0"/>
              <a:pathLst>
                <a:path w="10530" h="115815">
                  <a:moveTo>
                    <a:pt x="10529" y="0"/>
                  </a:moveTo>
                  <a:lnTo>
                    <a:pt x="2196" y="37478"/>
                  </a:lnTo>
                  <a:lnTo>
                    <a:pt x="290" y="97873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369741" y="61065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464497" y="715395"/>
              <a:ext cx="150937" cy="158471"/>
            </a:xfrm>
            <a:custGeom>
              <a:avLst/>
              <a:gdLst/>
              <a:ahLst/>
              <a:cxnLst/>
              <a:rect l="0" t="0" r="0" b="0"/>
              <a:pathLst>
                <a:path w="150937" h="158471">
                  <a:moveTo>
                    <a:pt x="0" y="542"/>
                  </a:moveTo>
                  <a:lnTo>
                    <a:pt x="3119" y="43234"/>
                  </a:lnTo>
                  <a:lnTo>
                    <a:pt x="9553" y="100487"/>
                  </a:lnTo>
                  <a:lnTo>
                    <a:pt x="12782" y="44864"/>
                  </a:lnTo>
                  <a:lnTo>
                    <a:pt x="21669" y="22581"/>
                  </a:lnTo>
                  <a:lnTo>
                    <a:pt x="36537" y="7218"/>
                  </a:lnTo>
                  <a:lnTo>
                    <a:pt x="45415" y="1483"/>
                  </a:lnTo>
                  <a:lnTo>
                    <a:pt x="54843" y="0"/>
                  </a:lnTo>
                  <a:lnTo>
                    <a:pt x="74678" y="4590"/>
                  </a:lnTo>
                  <a:lnTo>
                    <a:pt x="92072" y="17549"/>
                  </a:lnTo>
                  <a:lnTo>
                    <a:pt x="106432" y="36177"/>
                  </a:lnTo>
                  <a:lnTo>
                    <a:pt x="134667" y="94214"/>
                  </a:lnTo>
                  <a:lnTo>
                    <a:pt x="149216" y="126563"/>
                  </a:lnTo>
                  <a:lnTo>
                    <a:pt x="150936" y="141559"/>
                  </a:lnTo>
                  <a:lnTo>
                    <a:pt x="147399" y="1584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685595" y="494839"/>
              <a:ext cx="26063" cy="368498"/>
            </a:xfrm>
            <a:custGeom>
              <a:avLst/>
              <a:gdLst/>
              <a:ahLst/>
              <a:cxnLst/>
              <a:rect l="0" t="0" r="0" b="0"/>
              <a:pathLst>
                <a:path w="26063" h="368498">
                  <a:moveTo>
                    <a:pt x="0" y="0"/>
                  </a:moveTo>
                  <a:lnTo>
                    <a:pt x="0" y="60384"/>
                  </a:lnTo>
                  <a:lnTo>
                    <a:pt x="0" y="111868"/>
                  </a:lnTo>
                  <a:lnTo>
                    <a:pt x="5590" y="165597"/>
                  </a:lnTo>
                  <a:lnTo>
                    <a:pt x="9066" y="215962"/>
                  </a:lnTo>
                  <a:lnTo>
                    <a:pt x="15685" y="269749"/>
                  </a:lnTo>
                  <a:lnTo>
                    <a:pt x="26062" y="329581"/>
                  </a:lnTo>
                  <a:lnTo>
                    <a:pt x="21058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590839" y="642238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0"/>
                  </a:moveTo>
                  <a:lnTo>
                    <a:pt x="124841" y="3119"/>
                  </a:lnTo>
                  <a:lnTo>
                    <a:pt x="69893" y="9065"/>
                  </a:lnTo>
                  <a:lnTo>
                    <a:pt x="12439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769823" y="650614"/>
              <a:ext cx="135454" cy="198106"/>
            </a:xfrm>
            <a:custGeom>
              <a:avLst/>
              <a:gdLst/>
              <a:ahLst/>
              <a:cxnLst/>
              <a:rect l="0" t="0" r="0" b="0"/>
              <a:pathLst>
                <a:path w="135454" h="198106">
                  <a:moveTo>
                    <a:pt x="0" y="86380"/>
                  </a:moveTo>
                  <a:lnTo>
                    <a:pt x="58618" y="80791"/>
                  </a:lnTo>
                  <a:lnTo>
                    <a:pt x="104386" y="67252"/>
                  </a:lnTo>
                  <a:lnTo>
                    <a:pt x="125942" y="56042"/>
                  </a:lnTo>
                  <a:lnTo>
                    <a:pt x="131925" y="47437"/>
                  </a:lnTo>
                  <a:lnTo>
                    <a:pt x="135453" y="25399"/>
                  </a:lnTo>
                  <a:lnTo>
                    <a:pt x="131246" y="16480"/>
                  </a:lnTo>
                  <a:lnTo>
                    <a:pt x="114094" y="3451"/>
                  </a:lnTo>
                  <a:lnTo>
                    <a:pt x="90872" y="0"/>
                  </a:lnTo>
                  <a:lnTo>
                    <a:pt x="67294" y="3535"/>
                  </a:lnTo>
                  <a:lnTo>
                    <a:pt x="49016" y="12906"/>
                  </a:lnTo>
                  <a:lnTo>
                    <a:pt x="36214" y="27989"/>
                  </a:lnTo>
                  <a:lnTo>
                    <a:pt x="18462" y="66267"/>
                  </a:lnTo>
                  <a:lnTo>
                    <a:pt x="17175" y="89919"/>
                  </a:lnTo>
                  <a:lnTo>
                    <a:pt x="25880" y="137642"/>
                  </a:lnTo>
                  <a:lnTo>
                    <a:pt x="41073" y="164610"/>
                  </a:lnTo>
                  <a:lnTo>
                    <a:pt x="60394" y="187418"/>
                  </a:lnTo>
                  <a:lnTo>
                    <a:pt x="80265" y="195627"/>
                  </a:lnTo>
                  <a:lnTo>
                    <a:pt x="101184" y="198105"/>
                  </a:lnTo>
                  <a:lnTo>
                    <a:pt x="126342" y="1916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950795" y="656422"/>
              <a:ext cx="103299" cy="135812"/>
            </a:xfrm>
            <a:custGeom>
              <a:avLst/>
              <a:gdLst/>
              <a:ahLst/>
              <a:cxnLst/>
              <a:rect l="0" t="0" r="0" b="0"/>
              <a:pathLst>
                <a:path w="103299" h="135812">
                  <a:moveTo>
                    <a:pt x="19070" y="80572"/>
                  </a:moveTo>
                  <a:lnTo>
                    <a:pt x="22190" y="123264"/>
                  </a:lnTo>
                  <a:lnTo>
                    <a:pt x="25135" y="135811"/>
                  </a:lnTo>
                  <a:lnTo>
                    <a:pt x="8075" y="79595"/>
                  </a:lnTo>
                  <a:lnTo>
                    <a:pt x="994" y="45578"/>
                  </a:lnTo>
                  <a:lnTo>
                    <a:pt x="0" y="32676"/>
                  </a:lnTo>
                  <a:lnTo>
                    <a:pt x="4017" y="22905"/>
                  </a:lnTo>
                  <a:lnTo>
                    <a:pt x="11375" y="15221"/>
                  </a:lnTo>
                  <a:lnTo>
                    <a:pt x="32028" y="4734"/>
                  </a:lnTo>
                  <a:lnTo>
                    <a:pt x="67623" y="0"/>
                  </a:lnTo>
                  <a:lnTo>
                    <a:pt x="103298" y="68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127595" y="631709"/>
              <a:ext cx="142836" cy="197483"/>
            </a:xfrm>
            <a:custGeom>
              <a:avLst/>
              <a:gdLst/>
              <a:ahLst/>
              <a:cxnLst/>
              <a:rect l="0" t="0" r="0" b="0"/>
              <a:pathLst>
                <a:path w="142836" h="197483">
                  <a:moveTo>
                    <a:pt x="84426" y="0"/>
                  </a:moveTo>
                  <a:lnTo>
                    <a:pt x="22168" y="19128"/>
                  </a:lnTo>
                  <a:lnTo>
                    <a:pt x="5673" y="30339"/>
                  </a:lnTo>
                  <a:lnTo>
                    <a:pt x="1508" y="37773"/>
                  </a:lnTo>
                  <a:lnTo>
                    <a:pt x="0" y="55393"/>
                  </a:lnTo>
                  <a:lnTo>
                    <a:pt x="3575" y="63835"/>
                  </a:lnTo>
                  <a:lnTo>
                    <a:pt x="16906" y="79454"/>
                  </a:lnTo>
                  <a:lnTo>
                    <a:pt x="44143" y="95812"/>
                  </a:lnTo>
                  <a:lnTo>
                    <a:pt x="105644" y="124697"/>
                  </a:lnTo>
                  <a:lnTo>
                    <a:pt x="131527" y="144442"/>
                  </a:lnTo>
                  <a:lnTo>
                    <a:pt x="140454" y="164412"/>
                  </a:lnTo>
                  <a:lnTo>
                    <a:pt x="142835" y="176289"/>
                  </a:lnTo>
                  <a:lnTo>
                    <a:pt x="139743" y="184207"/>
                  </a:lnTo>
                  <a:lnTo>
                    <a:pt x="133002" y="189485"/>
                  </a:lnTo>
                  <a:lnTo>
                    <a:pt x="113034" y="195350"/>
                  </a:lnTo>
                  <a:lnTo>
                    <a:pt x="76655" y="197482"/>
                  </a:lnTo>
                  <a:lnTo>
                    <a:pt x="35448" y="191434"/>
                  </a:lnTo>
                  <a:lnTo>
                    <a:pt x="10726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288583" y="650317"/>
              <a:ext cx="123480" cy="157203"/>
            </a:xfrm>
            <a:custGeom>
              <a:avLst/>
              <a:gdLst/>
              <a:ahLst/>
              <a:cxnLst/>
              <a:rect l="0" t="0" r="0" b="0"/>
              <a:pathLst>
                <a:path w="123480" h="157203">
                  <a:moveTo>
                    <a:pt x="39251" y="76149"/>
                  </a:moveTo>
                  <a:lnTo>
                    <a:pt x="93126" y="57021"/>
                  </a:lnTo>
                  <a:lnTo>
                    <a:pt x="113498" y="45811"/>
                  </a:lnTo>
                  <a:lnTo>
                    <a:pt x="119165" y="38376"/>
                  </a:lnTo>
                  <a:lnTo>
                    <a:pt x="121773" y="29910"/>
                  </a:lnTo>
                  <a:lnTo>
                    <a:pt x="122342" y="20756"/>
                  </a:lnTo>
                  <a:lnTo>
                    <a:pt x="119211" y="13484"/>
                  </a:lnTo>
                  <a:lnTo>
                    <a:pt x="106374" y="2284"/>
                  </a:lnTo>
                  <a:lnTo>
                    <a:pt x="98038" y="0"/>
                  </a:lnTo>
                  <a:lnTo>
                    <a:pt x="69538" y="2373"/>
                  </a:lnTo>
                  <a:lnTo>
                    <a:pt x="49202" y="7485"/>
                  </a:lnTo>
                  <a:lnTo>
                    <a:pt x="31586" y="23015"/>
                  </a:lnTo>
                  <a:lnTo>
                    <a:pt x="6801" y="65523"/>
                  </a:lnTo>
                  <a:lnTo>
                    <a:pt x="0" y="102766"/>
                  </a:lnTo>
                  <a:lnTo>
                    <a:pt x="4649" y="123464"/>
                  </a:lnTo>
                  <a:lnTo>
                    <a:pt x="9163" y="132259"/>
                  </a:lnTo>
                  <a:lnTo>
                    <a:pt x="26658" y="145150"/>
                  </a:lnTo>
                  <a:lnTo>
                    <a:pt x="50032" y="153609"/>
                  </a:lnTo>
                  <a:lnTo>
                    <a:pt x="87159" y="157202"/>
                  </a:lnTo>
                  <a:lnTo>
                    <a:pt x="123479" y="1498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482791" y="657706"/>
              <a:ext cx="129313" cy="160323"/>
            </a:xfrm>
            <a:custGeom>
              <a:avLst/>
              <a:gdLst/>
              <a:ahLst/>
              <a:cxnLst/>
              <a:rect l="0" t="0" r="0" b="0"/>
              <a:pathLst>
                <a:path w="129313" h="160323">
                  <a:moveTo>
                    <a:pt x="97727" y="5589"/>
                  </a:moveTo>
                  <a:lnTo>
                    <a:pt x="80959" y="0"/>
                  </a:lnTo>
                  <a:lnTo>
                    <a:pt x="60249" y="3495"/>
                  </a:lnTo>
                  <a:lnTo>
                    <a:pt x="37787" y="14017"/>
                  </a:lnTo>
                  <a:lnTo>
                    <a:pt x="20004" y="30392"/>
                  </a:lnTo>
                  <a:lnTo>
                    <a:pt x="2428" y="64930"/>
                  </a:lnTo>
                  <a:lnTo>
                    <a:pt x="0" y="91234"/>
                  </a:lnTo>
                  <a:lnTo>
                    <a:pt x="3989" y="116183"/>
                  </a:lnTo>
                  <a:lnTo>
                    <a:pt x="13563" y="135070"/>
                  </a:lnTo>
                  <a:lnTo>
                    <a:pt x="28735" y="148144"/>
                  </a:lnTo>
                  <a:lnTo>
                    <a:pt x="48346" y="156684"/>
                  </a:lnTo>
                  <a:lnTo>
                    <a:pt x="84526" y="160322"/>
                  </a:lnTo>
                  <a:lnTo>
                    <a:pt x="114483" y="154511"/>
                  </a:lnTo>
                  <a:lnTo>
                    <a:pt x="119426" y="151664"/>
                  </a:lnTo>
                  <a:lnTo>
                    <a:pt x="129312" y="1424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727917" y="463253"/>
              <a:ext cx="31587" cy="336913"/>
            </a:xfrm>
            <a:custGeom>
              <a:avLst/>
              <a:gdLst/>
              <a:ahLst/>
              <a:cxnLst/>
              <a:rect l="0" t="0" r="0" b="0"/>
              <a:pathLst>
                <a:path w="31587" h="336913">
                  <a:moveTo>
                    <a:pt x="0" y="0"/>
                  </a:moveTo>
                  <a:lnTo>
                    <a:pt x="0" y="52051"/>
                  </a:lnTo>
                  <a:lnTo>
                    <a:pt x="0" y="101990"/>
                  </a:lnTo>
                  <a:lnTo>
                    <a:pt x="0" y="155782"/>
                  </a:lnTo>
                  <a:lnTo>
                    <a:pt x="3120" y="211104"/>
                  </a:lnTo>
                  <a:lnTo>
                    <a:pt x="9065" y="266828"/>
                  </a:lnTo>
                  <a:lnTo>
                    <a:pt x="18645" y="312150"/>
                  </a:lnTo>
                  <a:lnTo>
                    <a:pt x="31586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612103" y="581262"/>
              <a:ext cx="231628" cy="8334"/>
            </a:xfrm>
            <a:custGeom>
              <a:avLst/>
              <a:gdLst/>
              <a:ahLst/>
              <a:cxnLst/>
              <a:rect l="0" t="0" r="0" b="0"/>
              <a:pathLst>
                <a:path w="231628" h="8334">
                  <a:moveTo>
                    <a:pt x="231627" y="8333"/>
                  </a:moveTo>
                  <a:lnTo>
                    <a:pt x="194149" y="0"/>
                  </a:lnTo>
                  <a:lnTo>
                    <a:pt x="137137" y="3828"/>
                  </a:lnTo>
                  <a:lnTo>
                    <a:pt x="77956" y="7443"/>
                  </a:lnTo>
                  <a:lnTo>
                    <a:pt x="27444" y="8158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880255" y="673823"/>
              <a:ext cx="16119" cy="115815"/>
            </a:xfrm>
            <a:custGeom>
              <a:avLst/>
              <a:gdLst/>
              <a:ahLst/>
              <a:cxnLst/>
              <a:rect l="0" t="0" r="0" b="0"/>
              <a:pathLst>
                <a:path w="16119" h="115815">
                  <a:moveTo>
                    <a:pt x="5590" y="0"/>
                  </a:moveTo>
                  <a:lnTo>
                    <a:pt x="0" y="16768"/>
                  </a:lnTo>
                  <a:lnTo>
                    <a:pt x="2114" y="49552"/>
                  </a:lnTo>
                  <a:lnTo>
                    <a:pt x="13465" y="98639"/>
                  </a:lnTo>
                  <a:lnTo>
                    <a:pt x="16118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896373" y="589595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001658" y="660808"/>
              <a:ext cx="139518" cy="128830"/>
            </a:xfrm>
            <a:custGeom>
              <a:avLst/>
              <a:gdLst/>
              <a:ahLst/>
              <a:cxnLst/>
              <a:rect l="0" t="0" r="0" b="0"/>
              <a:pathLst>
                <a:path w="139518" h="128830">
                  <a:moveTo>
                    <a:pt x="0" y="34072"/>
                  </a:moveTo>
                  <a:lnTo>
                    <a:pt x="9553" y="95377"/>
                  </a:lnTo>
                  <a:lnTo>
                    <a:pt x="9070" y="73554"/>
                  </a:lnTo>
                  <a:lnTo>
                    <a:pt x="4811" y="53959"/>
                  </a:lnTo>
                  <a:lnTo>
                    <a:pt x="8377" y="33552"/>
                  </a:lnTo>
                  <a:lnTo>
                    <a:pt x="12604" y="23197"/>
                  </a:lnTo>
                  <a:lnTo>
                    <a:pt x="26658" y="8572"/>
                  </a:lnTo>
                  <a:lnTo>
                    <a:pt x="35320" y="3034"/>
                  </a:lnTo>
                  <a:lnTo>
                    <a:pt x="54302" y="0"/>
                  </a:lnTo>
                  <a:lnTo>
                    <a:pt x="64277" y="829"/>
                  </a:lnTo>
                  <a:lnTo>
                    <a:pt x="81600" y="11109"/>
                  </a:lnTo>
                  <a:lnTo>
                    <a:pt x="125042" y="56265"/>
                  </a:lnTo>
                  <a:lnTo>
                    <a:pt x="136684" y="76691"/>
                  </a:lnTo>
                  <a:lnTo>
                    <a:pt x="139517" y="97468"/>
                  </a:lnTo>
                  <a:lnTo>
                    <a:pt x="136870" y="1288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106943" y="661280"/>
              <a:ext cx="234031" cy="296814"/>
            </a:xfrm>
            <a:custGeom>
              <a:avLst/>
              <a:gdLst/>
              <a:ahLst/>
              <a:cxnLst/>
              <a:rect l="0" t="0" r="0" b="0"/>
              <a:pathLst>
                <a:path w="234031" h="296814">
                  <a:moveTo>
                    <a:pt x="168456" y="96771"/>
                  </a:moveTo>
                  <a:lnTo>
                    <a:pt x="191310" y="42896"/>
                  </a:lnTo>
                  <a:lnTo>
                    <a:pt x="191091" y="22524"/>
                  </a:lnTo>
                  <a:lnTo>
                    <a:pt x="187056" y="14518"/>
                  </a:lnTo>
                  <a:lnTo>
                    <a:pt x="173213" y="2502"/>
                  </a:lnTo>
                  <a:lnTo>
                    <a:pt x="164608" y="0"/>
                  </a:lnTo>
                  <a:lnTo>
                    <a:pt x="145688" y="340"/>
                  </a:lnTo>
                  <a:lnTo>
                    <a:pt x="128701" y="10629"/>
                  </a:lnTo>
                  <a:lnTo>
                    <a:pt x="114522" y="26900"/>
                  </a:lnTo>
                  <a:lnTo>
                    <a:pt x="104321" y="45830"/>
                  </a:lnTo>
                  <a:lnTo>
                    <a:pt x="97591" y="81808"/>
                  </a:lnTo>
                  <a:lnTo>
                    <a:pt x="100156" y="91475"/>
                  </a:lnTo>
                  <a:lnTo>
                    <a:pt x="105375" y="99090"/>
                  </a:lnTo>
                  <a:lnTo>
                    <a:pt x="112363" y="105336"/>
                  </a:lnTo>
                  <a:lnTo>
                    <a:pt x="121702" y="108330"/>
                  </a:lnTo>
                  <a:lnTo>
                    <a:pt x="144557" y="108538"/>
                  </a:lnTo>
                  <a:lnTo>
                    <a:pt x="164073" y="101611"/>
                  </a:lnTo>
                  <a:lnTo>
                    <a:pt x="172553" y="96488"/>
                  </a:lnTo>
                  <a:lnTo>
                    <a:pt x="179376" y="96583"/>
                  </a:lnTo>
                  <a:lnTo>
                    <a:pt x="185095" y="100155"/>
                  </a:lnTo>
                  <a:lnTo>
                    <a:pt x="194568" y="114653"/>
                  </a:lnTo>
                  <a:lnTo>
                    <a:pt x="213301" y="165208"/>
                  </a:lnTo>
                  <a:lnTo>
                    <a:pt x="233595" y="219994"/>
                  </a:lnTo>
                  <a:lnTo>
                    <a:pt x="234030" y="259364"/>
                  </a:lnTo>
                  <a:lnTo>
                    <a:pt x="229719" y="269507"/>
                  </a:lnTo>
                  <a:lnTo>
                    <a:pt x="215571" y="283897"/>
                  </a:lnTo>
                  <a:lnTo>
                    <a:pt x="191345" y="291073"/>
                  </a:lnTo>
                  <a:lnTo>
                    <a:pt x="151061" y="291992"/>
                  </a:lnTo>
                  <a:lnTo>
                    <a:pt x="94830" y="287412"/>
                  </a:lnTo>
                  <a:lnTo>
                    <a:pt x="38142" y="293743"/>
                  </a:lnTo>
                  <a:lnTo>
                    <a:pt x="0" y="296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643896" y="452725"/>
              <a:ext cx="10530" cy="336913"/>
            </a:xfrm>
            <a:custGeom>
              <a:avLst/>
              <a:gdLst/>
              <a:ahLst/>
              <a:cxnLst/>
              <a:rect l="0" t="0" r="0" b="0"/>
              <a:pathLst>
                <a:path w="10530" h="336913">
                  <a:moveTo>
                    <a:pt x="0" y="0"/>
                  </a:moveTo>
                  <a:lnTo>
                    <a:pt x="5589" y="16767"/>
                  </a:lnTo>
                  <a:lnTo>
                    <a:pt x="2317" y="71856"/>
                  </a:lnTo>
                  <a:lnTo>
                    <a:pt x="686" y="128915"/>
                  </a:lnTo>
                  <a:lnTo>
                    <a:pt x="203" y="189105"/>
                  </a:lnTo>
                  <a:lnTo>
                    <a:pt x="1230" y="242165"/>
                  </a:lnTo>
                  <a:lnTo>
                    <a:pt x="8345" y="295840"/>
                  </a:lnTo>
                  <a:lnTo>
                    <a:pt x="10529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654425" y="80016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738653" y="684352"/>
              <a:ext cx="21058" cy="115814"/>
            </a:xfrm>
            <a:custGeom>
              <a:avLst/>
              <a:gdLst/>
              <a:ahLst/>
              <a:cxnLst/>
              <a:rect l="0" t="0" r="0" b="0"/>
              <a:pathLst>
                <a:path w="21058" h="115814">
                  <a:moveTo>
                    <a:pt x="0" y="0"/>
                  </a:moveTo>
                  <a:lnTo>
                    <a:pt x="3119" y="42692"/>
                  </a:lnTo>
                  <a:lnTo>
                    <a:pt x="18211" y="104310"/>
                  </a:lnTo>
                  <a:lnTo>
                    <a:pt x="21057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749181" y="58959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833409" y="634063"/>
              <a:ext cx="294799" cy="187394"/>
            </a:xfrm>
            <a:custGeom>
              <a:avLst/>
              <a:gdLst/>
              <a:ahLst/>
              <a:cxnLst/>
              <a:rect l="0" t="0" r="0" b="0"/>
              <a:pathLst>
                <a:path w="294799" h="187394">
                  <a:moveTo>
                    <a:pt x="0" y="71346"/>
                  </a:moveTo>
                  <a:lnTo>
                    <a:pt x="8334" y="108824"/>
                  </a:lnTo>
                  <a:lnTo>
                    <a:pt x="16305" y="158473"/>
                  </a:lnTo>
                  <a:lnTo>
                    <a:pt x="15550" y="157507"/>
                  </a:lnTo>
                  <a:lnTo>
                    <a:pt x="13876" y="153353"/>
                  </a:lnTo>
                  <a:lnTo>
                    <a:pt x="10970" y="91995"/>
                  </a:lnTo>
                  <a:lnTo>
                    <a:pt x="13064" y="66485"/>
                  </a:lnTo>
                  <a:lnTo>
                    <a:pt x="21795" y="47349"/>
                  </a:lnTo>
                  <a:lnTo>
                    <a:pt x="29738" y="42480"/>
                  </a:lnTo>
                  <a:lnTo>
                    <a:pt x="51041" y="40189"/>
                  </a:lnTo>
                  <a:lnTo>
                    <a:pt x="60934" y="43556"/>
                  </a:lnTo>
                  <a:lnTo>
                    <a:pt x="78164" y="56655"/>
                  </a:lnTo>
                  <a:lnTo>
                    <a:pt x="107121" y="93660"/>
                  </a:lnTo>
                  <a:lnTo>
                    <a:pt x="129169" y="145211"/>
                  </a:lnTo>
                  <a:lnTo>
                    <a:pt x="132906" y="148665"/>
                  </a:lnTo>
                  <a:lnTo>
                    <a:pt x="136567" y="147459"/>
                  </a:lnTo>
                  <a:lnTo>
                    <a:pt x="143755" y="136759"/>
                  </a:lnTo>
                  <a:lnTo>
                    <a:pt x="150849" y="120306"/>
                  </a:lnTo>
                  <a:lnTo>
                    <a:pt x="167260" y="104414"/>
                  </a:lnTo>
                  <a:lnTo>
                    <a:pt x="218602" y="74097"/>
                  </a:lnTo>
                  <a:lnTo>
                    <a:pt x="230907" y="57361"/>
                  </a:lnTo>
                  <a:lnTo>
                    <a:pt x="234037" y="38224"/>
                  </a:lnTo>
                  <a:lnTo>
                    <a:pt x="233234" y="28208"/>
                  </a:lnTo>
                  <a:lnTo>
                    <a:pt x="226103" y="10839"/>
                  </a:lnTo>
                  <a:lnTo>
                    <a:pt x="220925" y="2932"/>
                  </a:lnTo>
                  <a:lnTo>
                    <a:pt x="213964" y="0"/>
                  </a:lnTo>
                  <a:lnTo>
                    <a:pt x="205813" y="386"/>
                  </a:lnTo>
                  <a:lnTo>
                    <a:pt x="196870" y="2982"/>
                  </a:lnTo>
                  <a:lnTo>
                    <a:pt x="180695" y="15226"/>
                  </a:lnTo>
                  <a:lnTo>
                    <a:pt x="173106" y="23404"/>
                  </a:lnTo>
                  <a:lnTo>
                    <a:pt x="164674" y="44969"/>
                  </a:lnTo>
                  <a:lnTo>
                    <a:pt x="162096" y="68981"/>
                  </a:lnTo>
                  <a:lnTo>
                    <a:pt x="164849" y="91352"/>
                  </a:lnTo>
                  <a:lnTo>
                    <a:pt x="190886" y="144907"/>
                  </a:lnTo>
                  <a:lnTo>
                    <a:pt x="206502" y="164871"/>
                  </a:lnTo>
                  <a:lnTo>
                    <a:pt x="229039" y="181543"/>
                  </a:lnTo>
                  <a:lnTo>
                    <a:pt x="254653" y="187393"/>
                  </a:lnTo>
                  <a:lnTo>
                    <a:pt x="294798" y="1871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9190695" y="644433"/>
              <a:ext cx="169174" cy="190515"/>
            </a:xfrm>
            <a:custGeom>
              <a:avLst/>
              <a:gdLst/>
              <a:ahLst/>
              <a:cxnLst/>
              <a:rect l="0" t="0" r="0" b="0"/>
              <a:pathLst>
                <a:path w="169174" h="190515">
                  <a:moveTo>
                    <a:pt x="137554" y="8333"/>
                  </a:moveTo>
                  <a:lnTo>
                    <a:pt x="100075" y="0"/>
                  </a:lnTo>
                  <a:lnTo>
                    <a:pt x="65227" y="1575"/>
                  </a:lnTo>
                  <a:lnTo>
                    <a:pt x="22011" y="12588"/>
                  </a:lnTo>
                  <a:lnTo>
                    <a:pt x="13732" y="18188"/>
                  </a:lnTo>
                  <a:lnTo>
                    <a:pt x="1413" y="33770"/>
                  </a:lnTo>
                  <a:lnTo>
                    <a:pt x="0" y="41669"/>
                  </a:lnTo>
                  <a:lnTo>
                    <a:pt x="1398" y="49274"/>
                  </a:lnTo>
                  <a:lnTo>
                    <a:pt x="4669" y="56684"/>
                  </a:lnTo>
                  <a:lnTo>
                    <a:pt x="20782" y="68037"/>
                  </a:lnTo>
                  <a:lnTo>
                    <a:pt x="75427" y="88595"/>
                  </a:lnTo>
                  <a:lnTo>
                    <a:pt x="136073" y="106539"/>
                  </a:lnTo>
                  <a:lnTo>
                    <a:pt x="163111" y="122699"/>
                  </a:lnTo>
                  <a:lnTo>
                    <a:pt x="167460" y="130201"/>
                  </a:lnTo>
                  <a:lnTo>
                    <a:pt x="169173" y="147894"/>
                  </a:lnTo>
                  <a:lnTo>
                    <a:pt x="162915" y="164337"/>
                  </a:lnTo>
                  <a:lnTo>
                    <a:pt x="157971" y="171997"/>
                  </a:lnTo>
                  <a:lnTo>
                    <a:pt x="143118" y="183628"/>
                  </a:lnTo>
                  <a:lnTo>
                    <a:pt x="134245" y="188368"/>
                  </a:lnTo>
                  <a:lnTo>
                    <a:pt x="111906" y="190514"/>
                  </a:lnTo>
                  <a:lnTo>
                    <a:pt x="86380" y="186399"/>
                  </a:lnTo>
                  <a:lnTo>
                    <a:pt x="38105" y="170932"/>
                  </a:lnTo>
                  <a:lnTo>
                    <a:pt x="11212" y="1662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2168870" y="1116020"/>
            <a:ext cx="1884602" cy="515898"/>
            <a:chOff x="2168870" y="1116020"/>
            <a:chExt cx="1884602" cy="515898"/>
          </a:xfrm>
        </p:grpSpPr>
        <p:sp>
          <p:nvSpPr>
            <p:cNvPr id="53" name="Freeform 52"/>
            <p:cNvSpPr/>
            <p:nvPr/>
          </p:nvSpPr>
          <p:spPr>
            <a:xfrm>
              <a:off x="2168870" y="1273948"/>
              <a:ext cx="115814" cy="10529"/>
            </a:xfrm>
            <a:custGeom>
              <a:avLst/>
              <a:gdLst/>
              <a:ahLst/>
              <a:cxnLst/>
              <a:rect l="0" t="0" r="0" b="0"/>
              <a:pathLst>
                <a:path w="115814" h="10529">
                  <a:moveTo>
                    <a:pt x="115813" y="0"/>
                  </a:moveTo>
                  <a:lnTo>
                    <a:pt x="66883" y="8333"/>
                  </a:lnTo>
                  <a:lnTo>
                    <a:pt x="28396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392974" y="1119290"/>
              <a:ext cx="228622" cy="357672"/>
            </a:xfrm>
            <a:custGeom>
              <a:avLst/>
              <a:gdLst/>
              <a:ahLst/>
              <a:cxnLst/>
              <a:rect l="0" t="0" r="0" b="0"/>
              <a:pathLst>
                <a:path w="228622" h="357672">
                  <a:moveTo>
                    <a:pt x="218093" y="70430"/>
                  </a:moveTo>
                  <a:lnTo>
                    <a:pt x="197850" y="26467"/>
                  </a:lnTo>
                  <a:lnTo>
                    <a:pt x="182190" y="12676"/>
                  </a:lnTo>
                  <a:lnTo>
                    <a:pt x="162362" y="3817"/>
                  </a:lnTo>
                  <a:lnTo>
                    <a:pt x="126061" y="0"/>
                  </a:lnTo>
                  <a:lnTo>
                    <a:pt x="103490" y="3253"/>
                  </a:lnTo>
                  <a:lnTo>
                    <a:pt x="81760" y="14837"/>
                  </a:lnTo>
                  <a:lnTo>
                    <a:pt x="52916" y="41090"/>
                  </a:lnTo>
                  <a:lnTo>
                    <a:pt x="16144" y="92952"/>
                  </a:lnTo>
                  <a:lnTo>
                    <a:pt x="3188" y="132735"/>
                  </a:lnTo>
                  <a:lnTo>
                    <a:pt x="0" y="182217"/>
                  </a:lnTo>
                  <a:lnTo>
                    <a:pt x="8283" y="238473"/>
                  </a:lnTo>
                  <a:lnTo>
                    <a:pt x="31925" y="284647"/>
                  </a:lnTo>
                  <a:lnTo>
                    <a:pt x="71355" y="329163"/>
                  </a:lnTo>
                  <a:lnTo>
                    <a:pt x="93214" y="344520"/>
                  </a:lnTo>
                  <a:lnTo>
                    <a:pt x="118528" y="355244"/>
                  </a:lnTo>
                  <a:lnTo>
                    <a:pt x="142256" y="357671"/>
                  </a:lnTo>
                  <a:lnTo>
                    <a:pt x="201650" y="346685"/>
                  </a:lnTo>
                  <a:lnTo>
                    <a:pt x="228621" y="333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661008" y="1334100"/>
              <a:ext cx="142635" cy="143168"/>
            </a:xfrm>
            <a:custGeom>
              <a:avLst/>
              <a:gdLst/>
              <a:ahLst/>
              <a:cxnLst/>
              <a:rect l="0" t="0" r="0" b="0"/>
              <a:pathLst>
                <a:path w="142635" h="143168">
                  <a:moveTo>
                    <a:pt x="97458" y="13547"/>
                  </a:moveTo>
                  <a:lnTo>
                    <a:pt x="80690" y="2369"/>
                  </a:lnTo>
                  <a:lnTo>
                    <a:pt x="59980" y="0"/>
                  </a:lnTo>
                  <a:lnTo>
                    <a:pt x="37517" y="4017"/>
                  </a:lnTo>
                  <a:lnTo>
                    <a:pt x="19735" y="13601"/>
                  </a:lnTo>
                  <a:lnTo>
                    <a:pt x="7152" y="31898"/>
                  </a:lnTo>
                  <a:lnTo>
                    <a:pt x="0" y="54459"/>
                  </a:lnTo>
                  <a:lnTo>
                    <a:pt x="721" y="76184"/>
                  </a:lnTo>
                  <a:lnTo>
                    <a:pt x="8060" y="94418"/>
                  </a:lnTo>
                  <a:lnTo>
                    <a:pt x="31836" y="125188"/>
                  </a:lnTo>
                  <a:lnTo>
                    <a:pt x="63326" y="141122"/>
                  </a:lnTo>
                  <a:lnTo>
                    <a:pt x="85798" y="143167"/>
                  </a:lnTo>
                  <a:lnTo>
                    <a:pt x="106314" y="139006"/>
                  </a:lnTo>
                  <a:lnTo>
                    <a:pt x="123231" y="129358"/>
                  </a:lnTo>
                  <a:lnTo>
                    <a:pt x="135429" y="114152"/>
                  </a:lnTo>
                  <a:lnTo>
                    <a:pt x="140319" y="105183"/>
                  </a:lnTo>
                  <a:lnTo>
                    <a:pt x="142634" y="82740"/>
                  </a:lnTo>
                  <a:lnTo>
                    <a:pt x="138593" y="59508"/>
                  </a:lnTo>
                  <a:lnTo>
                    <a:pt x="118515" y="240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863751" y="1347509"/>
              <a:ext cx="147400" cy="137010"/>
            </a:xfrm>
            <a:custGeom>
              <a:avLst/>
              <a:gdLst/>
              <a:ahLst/>
              <a:cxnLst/>
              <a:rect l="0" t="0" r="0" b="0"/>
              <a:pathLst>
                <a:path w="147400" h="137010">
                  <a:moveTo>
                    <a:pt x="0" y="42252"/>
                  </a:moveTo>
                  <a:lnTo>
                    <a:pt x="8333" y="79730"/>
                  </a:lnTo>
                  <a:lnTo>
                    <a:pt x="8383" y="96344"/>
                  </a:lnTo>
                  <a:lnTo>
                    <a:pt x="6758" y="95861"/>
                  </a:lnTo>
                  <a:lnTo>
                    <a:pt x="4506" y="92029"/>
                  </a:lnTo>
                  <a:lnTo>
                    <a:pt x="6924" y="64280"/>
                  </a:lnTo>
                  <a:lnTo>
                    <a:pt x="19392" y="22557"/>
                  </a:lnTo>
                  <a:lnTo>
                    <a:pt x="30455" y="5813"/>
                  </a:lnTo>
                  <a:lnTo>
                    <a:pt x="37851" y="1582"/>
                  </a:lnTo>
                  <a:lnTo>
                    <a:pt x="55427" y="0"/>
                  </a:lnTo>
                  <a:lnTo>
                    <a:pt x="85053" y="5686"/>
                  </a:lnTo>
                  <a:lnTo>
                    <a:pt x="102532" y="17812"/>
                  </a:lnTo>
                  <a:lnTo>
                    <a:pt x="132817" y="54192"/>
                  </a:lnTo>
                  <a:lnTo>
                    <a:pt x="140918" y="77585"/>
                  </a:lnTo>
                  <a:lnTo>
                    <a:pt x="147399" y="1370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021678" y="1340046"/>
              <a:ext cx="176758" cy="291872"/>
            </a:xfrm>
            <a:custGeom>
              <a:avLst/>
              <a:gdLst/>
              <a:ahLst/>
              <a:cxnLst/>
              <a:rect l="0" t="0" r="0" b="0"/>
              <a:pathLst>
                <a:path w="176758" h="291872">
                  <a:moveTo>
                    <a:pt x="147399" y="18130"/>
                  </a:moveTo>
                  <a:lnTo>
                    <a:pt x="130632" y="6951"/>
                  </a:lnTo>
                  <a:lnTo>
                    <a:pt x="97848" y="0"/>
                  </a:lnTo>
                  <a:lnTo>
                    <a:pt x="75074" y="4613"/>
                  </a:lnTo>
                  <a:lnTo>
                    <a:pt x="45641" y="20364"/>
                  </a:lnTo>
                  <a:lnTo>
                    <a:pt x="30813" y="34331"/>
                  </a:lnTo>
                  <a:lnTo>
                    <a:pt x="20324" y="52236"/>
                  </a:lnTo>
                  <a:lnTo>
                    <a:pt x="18002" y="71893"/>
                  </a:lnTo>
                  <a:lnTo>
                    <a:pt x="22039" y="91157"/>
                  </a:lnTo>
                  <a:lnTo>
                    <a:pt x="31632" y="107518"/>
                  </a:lnTo>
                  <a:lnTo>
                    <a:pt x="46814" y="119469"/>
                  </a:lnTo>
                  <a:lnTo>
                    <a:pt x="55776" y="124294"/>
                  </a:lnTo>
                  <a:lnTo>
                    <a:pt x="75092" y="126535"/>
                  </a:lnTo>
                  <a:lnTo>
                    <a:pt x="94206" y="122462"/>
                  </a:lnTo>
                  <a:lnTo>
                    <a:pt x="110500" y="112853"/>
                  </a:lnTo>
                  <a:lnTo>
                    <a:pt x="122421" y="97664"/>
                  </a:lnTo>
                  <a:lnTo>
                    <a:pt x="127237" y="88700"/>
                  </a:lnTo>
                  <a:lnTo>
                    <a:pt x="132788" y="87403"/>
                  </a:lnTo>
                  <a:lnTo>
                    <a:pt x="138828" y="91218"/>
                  </a:lnTo>
                  <a:lnTo>
                    <a:pt x="150609" y="106765"/>
                  </a:lnTo>
                  <a:lnTo>
                    <a:pt x="171464" y="155581"/>
                  </a:lnTo>
                  <a:lnTo>
                    <a:pt x="176757" y="192347"/>
                  </a:lnTo>
                  <a:lnTo>
                    <a:pt x="172736" y="232876"/>
                  </a:lnTo>
                  <a:lnTo>
                    <a:pt x="167800" y="243182"/>
                  </a:lnTo>
                  <a:lnTo>
                    <a:pt x="152957" y="257753"/>
                  </a:lnTo>
                  <a:lnTo>
                    <a:pt x="119280" y="272533"/>
                  </a:lnTo>
                  <a:lnTo>
                    <a:pt x="67149" y="280772"/>
                  </a:lnTo>
                  <a:lnTo>
                    <a:pt x="24963" y="289332"/>
                  </a:lnTo>
                  <a:lnTo>
                    <a:pt x="0" y="291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211191" y="1337119"/>
              <a:ext cx="115815" cy="103384"/>
            </a:xfrm>
            <a:custGeom>
              <a:avLst/>
              <a:gdLst/>
              <a:ahLst/>
              <a:cxnLst/>
              <a:rect l="0" t="0" r="0" b="0"/>
              <a:pathLst>
                <a:path w="115815" h="103384">
                  <a:moveTo>
                    <a:pt x="0" y="42114"/>
                  </a:moveTo>
                  <a:lnTo>
                    <a:pt x="15641" y="60095"/>
                  </a:lnTo>
                  <a:lnTo>
                    <a:pt x="42164" y="103383"/>
                  </a:lnTo>
                  <a:lnTo>
                    <a:pt x="40977" y="102847"/>
                  </a:lnTo>
                  <a:lnTo>
                    <a:pt x="37847" y="100150"/>
                  </a:lnTo>
                  <a:lnTo>
                    <a:pt x="27852" y="73998"/>
                  </a:lnTo>
                  <a:lnTo>
                    <a:pt x="27196" y="52775"/>
                  </a:lnTo>
                  <a:lnTo>
                    <a:pt x="28660" y="42202"/>
                  </a:lnTo>
                  <a:lnTo>
                    <a:pt x="33145" y="33984"/>
                  </a:lnTo>
                  <a:lnTo>
                    <a:pt x="47486" y="21733"/>
                  </a:lnTo>
                  <a:lnTo>
                    <a:pt x="84119" y="5506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403997" y="1305533"/>
              <a:ext cx="105351" cy="165431"/>
            </a:xfrm>
            <a:custGeom>
              <a:avLst/>
              <a:gdLst/>
              <a:ahLst/>
              <a:cxnLst/>
              <a:rect l="0" t="0" r="0" b="0"/>
              <a:pathLst>
                <a:path w="105351" h="165431">
                  <a:moveTo>
                    <a:pt x="7236" y="42114"/>
                  </a:moveTo>
                  <a:lnTo>
                    <a:pt x="0" y="69670"/>
                  </a:lnTo>
                  <a:lnTo>
                    <a:pt x="477" y="122773"/>
                  </a:lnTo>
                  <a:lnTo>
                    <a:pt x="2730" y="134491"/>
                  </a:lnTo>
                  <a:lnTo>
                    <a:pt x="14592" y="153751"/>
                  </a:lnTo>
                  <a:lnTo>
                    <a:pt x="22669" y="162162"/>
                  </a:lnTo>
                  <a:lnTo>
                    <a:pt x="30392" y="165430"/>
                  </a:lnTo>
                  <a:lnTo>
                    <a:pt x="37881" y="165269"/>
                  </a:lnTo>
                  <a:lnTo>
                    <a:pt x="52442" y="158851"/>
                  </a:lnTo>
                  <a:lnTo>
                    <a:pt x="87899" y="129049"/>
                  </a:lnTo>
                  <a:lnTo>
                    <a:pt x="103405" y="97379"/>
                  </a:lnTo>
                  <a:lnTo>
                    <a:pt x="105350" y="71745"/>
                  </a:lnTo>
                  <a:lnTo>
                    <a:pt x="93954" y="10112"/>
                  </a:lnTo>
                  <a:lnTo>
                    <a:pt x="9146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566190" y="1281714"/>
              <a:ext cx="129313" cy="162949"/>
            </a:xfrm>
            <a:custGeom>
              <a:avLst/>
              <a:gdLst/>
              <a:ahLst/>
              <a:cxnLst/>
              <a:rect l="0" t="0" r="0" b="0"/>
              <a:pathLst>
                <a:path w="129313" h="162949">
                  <a:moveTo>
                    <a:pt x="13499" y="76462"/>
                  </a:moveTo>
                  <a:lnTo>
                    <a:pt x="35856" y="76462"/>
                  </a:lnTo>
                  <a:lnTo>
                    <a:pt x="66526" y="65283"/>
                  </a:lnTo>
                  <a:lnTo>
                    <a:pt x="92252" y="47153"/>
                  </a:lnTo>
                  <a:lnTo>
                    <a:pt x="96417" y="39375"/>
                  </a:lnTo>
                  <a:lnTo>
                    <a:pt x="97924" y="21374"/>
                  </a:lnTo>
                  <a:lnTo>
                    <a:pt x="94349" y="14001"/>
                  </a:lnTo>
                  <a:lnTo>
                    <a:pt x="81017" y="2688"/>
                  </a:lnTo>
                  <a:lnTo>
                    <a:pt x="60275" y="0"/>
                  </a:lnTo>
                  <a:lnTo>
                    <a:pt x="37798" y="3874"/>
                  </a:lnTo>
                  <a:lnTo>
                    <a:pt x="20009" y="13395"/>
                  </a:lnTo>
                  <a:lnTo>
                    <a:pt x="7424" y="28545"/>
                  </a:lnTo>
                  <a:lnTo>
                    <a:pt x="2430" y="37498"/>
                  </a:lnTo>
                  <a:lnTo>
                    <a:pt x="0" y="56805"/>
                  </a:lnTo>
                  <a:lnTo>
                    <a:pt x="3990" y="78254"/>
                  </a:lnTo>
                  <a:lnTo>
                    <a:pt x="32105" y="138251"/>
                  </a:lnTo>
                  <a:lnTo>
                    <a:pt x="48674" y="153837"/>
                  </a:lnTo>
                  <a:lnTo>
                    <a:pt x="58006" y="159630"/>
                  </a:lnTo>
                  <a:lnTo>
                    <a:pt x="80853" y="162948"/>
                  </a:lnTo>
                  <a:lnTo>
                    <a:pt x="103096" y="160524"/>
                  </a:lnTo>
                  <a:lnTo>
                    <a:pt x="129312" y="1501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737616" y="1326369"/>
              <a:ext cx="136872" cy="116036"/>
            </a:xfrm>
            <a:custGeom>
              <a:avLst/>
              <a:gdLst/>
              <a:ahLst/>
              <a:cxnLst/>
              <a:rect l="0" t="0" r="0" b="0"/>
              <a:pathLst>
                <a:path w="136872" h="116036">
                  <a:moveTo>
                    <a:pt x="0" y="42335"/>
                  </a:moveTo>
                  <a:lnTo>
                    <a:pt x="3120" y="85027"/>
                  </a:lnTo>
                  <a:lnTo>
                    <a:pt x="5590" y="95363"/>
                  </a:lnTo>
                  <a:lnTo>
                    <a:pt x="7236" y="97574"/>
                  </a:lnTo>
                  <a:lnTo>
                    <a:pt x="9065" y="87553"/>
                  </a:lnTo>
                  <a:lnTo>
                    <a:pt x="5122" y="41357"/>
                  </a:lnTo>
                  <a:lnTo>
                    <a:pt x="6925" y="31155"/>
                  </a:lnTo>
                  <a:lnTo>
                    <a:pt x="18286" y="13580"/>
                  </a:lnTo>
                  <a:lnTo>
                    <a:pt x="26229" y="5617"/>
                  </a:lnTo>
                  <a:lnTo>
                    <a:pt x="35033" y="1479"/>
                  </a:lnTo>
                  <a:lnTo>
                    <a:pt x="54175" y="0"/>
                  </a:lnTo>
                  <a:lnTo>
                    <a:pt x="71261" y="6362"/>
                  </a:lnTo>
                  <a:lnTo>
                    <a:pt x="101294" y="29510"/>
                  </a:lnTo>
                  <a:lnTo>
                    <a:pt x="117101" y="55303"/>
                  </a:lnTo>
                  <a:lnTo>
                    <a:pt x="136871" y="1160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938308" y="1116020"/>
              <a:ext cx="20408" cy="336913"/>
            </a:xfrm>
            <a:custGeom>
              <a:avLst/>
              <a:gdLst/>
              <a:ahLst/>
              <a:cxnLst/>
              <a:rect l="0" t="0" r="0" b="0"/>
              <a:pathLst>
                <a:path w="20408" h="336913">
                  <a:moveTo>
                    <a:pt x="9878" y="0"/>
                  </a:moveTo>
                  <a:lnTo>
                    <a:pt x="6758" y="54145"/>
                  </a:lnTo>
                  <a:lnTo>
                    <a:pt x="1545" y="101441"/>
                  </a:lnTo>
                  <a:lnTo>
                    <a:pt x="0" y="156789"/>
                  </a:lnTo>
                  <a:lnTo>
                    <a:pt x="5067" y="216714"/>
                  </a:lnTo>
                  <a:lnTo>
                    <a:pt x="10098" y="269582"/>
                  </a:lnTo>
                  <a:lnTo>
                    <a:pt x="18024" y="311914"/>
                  </a:lnTo>
                  <a:lnTo>
                    <a:pt x="20407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853430" y="1284910"/>
              <a:ext cx="200042" cy="20624"/>
            </a:xfrm>
            <a:custGeom>
              <a:avLst/>
              <a:gdLst/>
              <a:ahLst/>
              <a:cxnLst/>
              <a:rect l="0" t="0" r="0" b="0"/>
              <a:pathLst>
                <a:path w="200042" h="20624">
                  <a:moveTo>
                    <a:pt x="200041" y="10095"/>
                  </a:moveTo>
                  <a:lnTo>
                    <a:pt x="162563" y="1762"/>
                  </a:lnTo>
                  <a:lnTo>
                    <a:pt x="105551" y="0"/>
                  </a:lnTo>
                  <a:lnTo>
                    <a:pt x="47539" y="8057"/>
                  </a:lnTo>
                  <a:lnTo>
                    <a:pt x="0" y="206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65" name="Straight Connector 64"/>
          <p:cNvCxnSpPr/>
          <p:nvPr/>
        </p:nvCxnSpPr>
        <p:spPr>
          <a:xfrm flipH="1">
            <a:off x="3958716" y="1947798"/>
            <a:ext cx="905511" cy="2326767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>
            <a:off x="3885057" y="1947798"/>
            <a:ext cx="1073912" cy="2410968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9" name="Group 68"/>
          <p:cNvGrpSpPr/>
          <p:nvPr/>
        </p:nvGrpSpPr>
        <p:grpSpPr>
          <a:xfrm>
            <a:off x="4127171" y="3011150"/>
            <a:ext cx="300748" cy="178043"/>
            <a:chOff x="4127171" y="3011150"/>
            <a:chExt cx="300748" cy="178043"/>
          </a:xfrm>
        </p:grpSpPr>
        <p:sp>
          <p:nvSpPr>
            <p:cNvPr id="67" name="Freeform 66"/>
            <p:cNvSpPr/>
            <p:nvPr/>
          </p:nvSpPr>
          <p:spPr>
            <a:xfrm>
              <a:off x="4127171" y="3011150"/>
              <a:ext cx="137138" cy="178043"/>
            </a:xfrm>
            <a:custGeom>
              <a:avLst/>
              <a:gdLst/>
              <a:ahLst/>
              <a:cxnLst/>
              <a:rect l="0" t="0" r="0" b="0"/>
              <a:pathLst>
                <a:path w="137138" h="178043">
                  <a:moveTo>
                    <a:pt x="0" y="126342"/>
                  </a:moveTo>
                  <a:lnTo>
                    <a:pt x="53875" y="144300"/>
                  </a:lnTo>
                  <a:lnTo>
                    <a:pt x="114752" y="166152"/>
                  </a:lnTo>
                  <a:lnTo>
                    <a:pt x="131329" y="177571"/>
                  </a:lnTo>
                  <a:lnTo>
                    <a:pt x="135516" y="178042"/>
                  </a:lnTo>
                  <a:lnTo>
                    <a:pt x="137137" y="174847"/>
                  </a:lnTo>
                  <a:lnTo>
                    <a:pt x="133830" y="153582"/>
                  </a:lnTo>
                  <a:lnTo>
                    <a:pt x="115546" y="94375"/>
                  </a:lnTo>
                  <a:lnTo>
                    <a:pt x="86399" y="31552"/>
                  </a:lnTo>
                  <a:lnTo>
                    <a:pt x="78174" y="14023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352703" y="3074321"/>
              <a:ext cx="75216" cy="76342"/>
            </a:xfrm>
            <a:custGeom>
              <a:avLst/>
              <a:gdLst/>
              <a:ahLst/>
              <a:cxnLst/>
              <a:rect l="0" t="0" r="0" b="0"/>
              <a:pathLst>
                <a:path w="75216" h="76342">
                  <a:moveTo>
                    <a:pt x="37680" y="0"/>
                  </a:moveTo>
                  <a:lnTo>
                    <a:pt x="20912" y="5589"/>
                  </a:lnTo>
                  <a:lnTo>
                    <a:pt x="15973" y="11915"/>
                  </a:lnTo>
                  <a:lnTo>
                    <a:pt x="10485" y="31421"/>
                  </a:lnTo>
                  <a:lnTo>
                    <a:pt x="11362" y="40835"/>
                  </a:lnTo>
                  <a:lnTo>
                    <a:pt x="18574" y="57533"/>
                  </a:lnTo>
                  <a:lnTo>
                    <a:pt x="26113" y="62922"/>
                  </a:lnTo>
                  <a:lnTo>
                    <a:pt x="46967" y="68909"/>
                  </a:lnTo>
                  <a:lnTo>
                    <a:pt x="54400" y="65827"/>
                  </a:lnTo>
                  <a:lnTo>
                    <a:pt x="59355" y="59092"/>
                  </a:lnTo>
                  <a:lnTo>
                    <a:pt x="62659" y="49923"/>
                  </a:lnTo>
                  <a:lnTo>
                    <a:pt x="62521" y="41471"/>
                  </a:lnTo>
                  <a:lnTo>
                    <a:pt x="56130" y="25840"/>
                  </a:lnTo>
                  <a:lnTo>
                    <a:pt x="42370" y="14214"/>
                  </a:lnTo>
                  <a:lnTo>
                    <a:pt x="33788" y="9476"/>
                  </a:lnTo>
                  <a:lnTo>
                    <a:pt x="25727" y="8657"/>
                  </a:lnTo>
                  <a:lnTo>
                    <a:pt x="10531" y="13986"/>
                  </a:lnTo>
                  <a:lnTo>
                    <a:pt x="5542" y="21022"/>
                  </a:lnTo>
                  <a:lnTo>
                    <a:pt x="0" y="41319"/>
                  </a:lnTo>
                  <a:lnTo>
                    <a:pt x="2031" y="49773"/>
                  </a:lnTo>
                  <a:lnTo>
                    <a:pt x="6896" y="56578"/>
                  </a:lnTo>
                  <a:lnTo>
                    <a:pt x="21659" y="67260"/>
                  </a:lnTo>
                  <a:lnTo>
                    <a:pt x="39918" y="75907"/>
                  </a:lnTo>
                  <a:lnTo>
                    <a:pt x="48531" y="76341"/>
                  </a:lnTo>
                  <a:lnTo>
                    <a:pt x="64340" y="70584"/>
                  </a:lnTo>
                  <a:lnTo>
                    <a:pt x="69491" y="63434"/>
                  </a:lnTo>
                  <a:lnTo>
                    <a:pt x="75215" y="43011"/>
                  </a:lnTo>
                  <a:lnTo>
                    <a:pt x="73232" y="34523"/>
                  </a:lnTo>
                  <a:lnTo>
                    <a:pt x="68400" y="27695"/>
                  </a:lnTo>
                  <a:lnTo>
                    <a:pt x="61670" y="21972"/>
                  </a:lnTo>
                  <a:lnTo>
                    <a:pt x="44833" y="15615"/>
                  </a:lnTo>
                  <a:lnTo>
                    <a:pt x="16623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3634390" y="2095171"/>
            <a:ext cx="386214" cy="230204"/>
            <a:chOff x="3634390" y="2095171"/>
            <a:chExt cx="386214" cy="230204"/>
          </a:xfrm>
        </p:grpSpPr>
        <p:sp>
          <p:nvSpPr>
            <p:cNvPr id="70" name="Freeform 69"/>
            <p:cNvSpPr/>
            <p:nvPr/>
          </p:nvSpPr>
          <p:spPr>
            <a:xfrm>
              <a:off x="3914829" y="2095171"/>
              <a:ext cx="105775" cy="88792"/>
            </a:xfrm>
            <a:custGeom>
              <a:avLst/>
              <a:gdLst/>
              <a:ahLst/>
              <a:cxnLst/>
              <a:rect l="0" t="0" r="0" b="0"/>
              <a:pathLst>
                <a:path w="105775" h="88792">
                  <a:moveTo>
                    <a:pt x="43886" y="0"/>
                  </a:moveTo>
                  <a:lnTo>
                    <a:pt x="27118" y="11178"/>
                  </a:lnTo>
                  <a:lnTo>
                    <a:pt x="15766" y="26025"/>
                  </a:lnTo>
                  <a:lnTo>
                    <a:pt x="11101" y="34897"/>
                  </a:lnTo>
                  <a:lnTo>
                    <a:pt x="9038" y="54114"/>
                  </a:lnTo>
                  <a:lnTo>
                    <a:pt x="10125" y="64152"/>
                  </a:lnTo>
                  <a:lnTo>
                    <a:pt x="15529" y="70844"/>
                  </a:lnTo>
                  <a:lnTo>
                    <a:pt x="34012" y="78279"/>
                  </a:lnTo>
                  <a:lnTo>
                    <a:pt x="54705" y="78464"/>
                  </a:lnTo>
                  <a:lnTo>
                    <a:pt x="96586" y="69051"/>
                  </a:lnTo>
                  <a:lnTo>
                    <a:pt x="102416" y="63582"/>
                  </a:lnTo>
                  <a:lnTo>
                    <a:pt x="105132" y="56425"/>
                  </a:lnTo>
                  <a:lnTo>
                    <a:pt x="105774" y="48145"/>
                  </a:lnTo>
                  <a:lnTo>
                    <a:pt x="100248" y="32706"/>
                  </a:lnTo>
                  <a:lnTo>
                    <a:pt x="95498" y="25313"/>
                  </a:lnTo>
                  <a:lnTo>
                    <a:pt x="80863" y="13980"/>
                  </a:lnTo>
                  <a:lnTo>
                    <a:pt x="72047" y="9320"/>
                  </a:lnTo>
                  <a:lnTo>
                    <a:pt x="52892" y="7261"/>
                  </a:lnTo>
                  <a:lnTo>
                    <a:pt x="33850" y="11416"/>
                  </a:lnTo>
                  <a:lnTo>
                    <a:pt x="17589" y="21061"/>
                  </a:lnTo>
                  <a:lnTo>
                    <a:pt x="5682" y="36267"/>
                  </a:lnTo>
                  <a:lnTo>
                    <a:pt x="869" y="45234"/>
                  </a:lnTo>
                  <a:lnTo>
                    <a:pt x="0" y="54723"/>
                  </a:lnTo>
                  <a:lnTo>
                    <a:pt x="5274" y="74624"/>
                  </a:lnTo>
                  <a:lnTo>
                    <a:pt x="12295" y="81335"/>
                  </a:lnTo>
                  <a:lnTo>
                    <a:pt x="32575" y="88791"/>
                  </a:lnTo>
                  <a:lnTo>
                    <a:pt x="64711" y="87400"/>
                  </a:lnTo>
                  <a:lnTo>
                    <a:pt x="72977" y="82833"/>
                  </a:lnTo>
                  <a:lnTo>
                    <a:pt x="85281" y="68400"/>
                  </a:lnTo>
                  <a:lnTo>
                    <a:pt x="87860" y="59638"/>
                  </a:lnTo>
                  <a:lnTo>
                    <a:pt x="87606" y="40543"/>
                  </a:lnTo>
                  <a:lnTo>
                    <a:pt x="82392" y="31708"/>
                  </a:lnTo>
                  <a:lnTo>
                    <a:pt x="64119" y="15652"/>
                  </a:lnTo>
                  <a:lnTo>
                    <a:pt x="53865" y="11604"/>
                  </a:lnTo>
                  <a:lnTo>
                    <a:pt x="33113" y="10227"/>
                  </a:lnTo>
                  <a:lnTo>
                    <a:pt x="18431" y="13514"/>
                  </a:lnTo>
                  <a:lnTo>
                    <a:pt x="1772" y="210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634390" y="2111473"/>
              <a:ext cx="155870" cy="213902"/>
            </a:xfrm>
            <a:custGeom>
              <a:avLst/>
              <a:gdLst/>
              <a:ahLst/>
              <a:cxnLst/>
              <a:rect l="0" t="0" r="0" b="0"/>
              <a:pathLst>
                <a:path w="155870" h="213902">
                  <a:moveTo>
                    <a:pt x="8470" y="78454"/>
                  </a:moveTo>
                  <a:lnTo>
                    <a:pt x="1234" y="106010"/>
                  </a:lnTo>
                  <a:lnTo>
                    <a:pt x="1711" y="159113"/>
                  </a:lnTo>
                  <a:lnTo>
                    <a:pt x="7579" y="213901"/>
                  </a:lnTo>
                  <a:lnTo>
                    <a:pt x="8074" y="206113"/>
                  </a:lnTo>
                  <a:lnTo>
                    <a:pt x="2326" y="171391"/>
                  </a:lnTo>
                  <a:lnTo>
                    <a:pt x="7429" y="114739"/>
                  </a:lnTo>
                  <a:lnTo>
                    <a:pt x="0" y="54896"/>
                  </a:lnTo>
                  <a:lnTo>
                    <a:pt x="1671" y="17662"/>
                  </a:lnTo>
                  <a:lnTo>
                    <a:pt x="3937" y="6340"/>
                  </a:lnTo>
                  <a:lnTo>
                    <a:pt x="7788" y="1132"/>
                  </a:lnTo>
                  <a:lnTo>
                    <a:pt x="12694" y="0"/>
                  </a:lnTo>
                  <a:lnTo>
                    <a:pt x="18305" y="1585"/>
                  </a:lnTo>
                  <a:lnTo>
                    <a:pt x="30778" y="12705"/>
                  </a:lnTo>
                  <a:lnTo>
                    <a:pt x="71751" y="68624"/>
                  </a:lnTo>
                  <a:lnTo>
                    <a:pt x="120780" y="127012"/>
                  </a:lnTo>
                  <a:lnTo>
                    <a:pt x="155869" y="1626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663917" y="2242570"/>
              <a:ext cx="94757" cy="10529"/>
            </a:xfrm>
            <a:custGeom>
              <a:avLst/>
              <a:gdLst/>
              <a:ahLst/>
              <a:cxnLst/>
              <a:rect l="0" t="0" r="0" b="0"/>
              <a:pathLst>
                <a:path w="94757" h="10529">
                  <a:moveTo>
                    <a:pt x="94756" y="0"/>
                  </a:moveTo>
                  <a:lnTo>
                    <a:pt x="36139" y="0"/>
                  </a:lnTo>
                  <a:lnTo>
                    <a:pt x="18791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4009606" y="3937658"/>
            <a:ext cx="875713" cy="437372"/>
            <a:chOff x="4009606" y="3937658"/>
            <a:chExt cx="875713" cy="437372"/>
          </a:xfrm>
        </p:grpSpPr>
        <p:sp>
          <p:nvSpPr>
            <p:cNvPr id="74" name="Freeform 73"/>
            <p:cNvSpPr/>
            <p:nvPr/>
          </p:nvSpPr>
          <p:spPr>
            <a:xfrm>
              <a:off x="4801022" y="4073171"/>
              <a:ext cx="84297" cy="77663"/>
            </a:xfrm>
            <a:custGeom>
              <a:avLst/>
              <a:gdLst/>
              <a:ahLst/>
              <a:cxnLst/>
              <a:rect l="0" t="0" r="0" b="0"/>
              <a:pathLst>
                <a:path w="84297" h="77663">
                  <a:moveTo>
                    <a:pt x="63143" y="1357"/>
                  </a:moveTo>
                  <a:lnTo>
                    <a:pt x="40787" y="1357"/>
                  </a:lnTo>
                  <a:lnTo>
                    <a:pt x="10116" y="12536"/>
                  </a:lnTo>
                  <a:lnTo>
                    <a:pt x="4395" y="19338"/>
                  </a:lnTo>
                  <a:lnTo>
                    <a:pt x="1751" y="27382"/>
                  </a:lnTo>
                  <a:lnTo>
                    <a:pt x="1158" y="36255"/>
                  </a:lnTo>
                  <a:lnTo>
                    <a:pt x="4272" y="43340"/>
                  </a:lnTo>
                  <a:lnTo>
                    <a:pt x="17091" y="54331"/>
                  </a:lnTo>
                  <a:lnTo>
                    <a:pt x="25423" y="56561"/>
                  </a:lnTo>
                  <a:lnTo>
                    <a:pt x="44039" y="55918"/>
                  </a:lnTo>
                  <a:lnTo>
                    <a:pt x="60892" y="48613"/>
                  </a:lnTo>
                  <a:lnTo>
                    <a:pt x="68662" y="43390"/>
                  </a:lnTo>
                  <a:lnTo>
                    <a:pt x="72671" y="36398"/>
                  </a:lnTo>
                  <a:lnTo>
                    <a:pt x="74007" y="19271"/>
                  </a:lnTo>
                  <a:lnTo>
                    <a:pt x="70386" y="12130"/>
                  </a:lnTo>
                  <a:lnTo>
                    <a:pt x="57004" y="1076"/>
                  </a:lnTo>
                  <a:lnTo>
                    <a:pt x="48522" y="0"/>
                  </a:lnTo>
                  <a:lnTo>
                    <a:pt x="29739" y="5043"/>
                  </a:lnTo>
                  <a:lnTo>
                    <a:pt x="15932" y="18203"/>
                  </a:lnTo>
                  <a:lnTo>
                    <a:pt x="10612" y="26626"/>
                  </a:lnTo>
                  <a:lnTo>
                    <a:pt x="7820" y="45343"/>
                  </a:lnTo>
                  <a:lnTo>
                    <a:pt x="8714" y="55247"/>
                  </a:lnTo>
                  <a:lnTo>
                    <a:pt x="12819" y="63020"/>
                  </a:lnTo>
                  <a:lnTo>
                    <a:pt x="26739" y="74776"/>
                  </a:lnTo>
                  <a:lnTo>
                    <a:pt x="47744" y="77662"/>
                  </a:lnTo>
                  <a:lnTo>
                    <a:pt x="59896" y="76793"/>
                  </a:lnTo>
                  <a:lnTo>
                    <a:pt x="69167" y="72705"/>
                  </a:lnTo>
                  <a:lnTo>
                    <a:pt x="82588" y="58803"/>
                  </a:lnTo>
                  <a:lnTo>
                    <a:pt x="84296" y="51353"/>
                  </a:lnTo>
                  <a:lnTo>
                    <a:pt x="83094" y="44046"/>
                  </a:lnTo>
                  <a:lnTo>
                    <a:pt x="75520" y="29689"/>
                  </a:lnTo>
                  <a:lnTo>
                    <a:pt x="64355" y="15509"/>
                  </a:lnTo>
                  <a:lnTo>
                    <a:pt x="45355" y="7647"/>
                  </a:lnTo>
                  <a:lnTo>
                    <a:pt x="33737" y="5550"/>
                  </a:lnTo>
                  <a:lnTo>
                    <a:pt x="14589" y="9460"/>
                  </a:lnTo>
                  <a:lnTo>
                    <a:pt x="6207" y="13778"/>
                  </a:lnTo>
                  <a:lnTo>
                    <a:pt x="1789" y="20166"/>
                  </a:lnTo>
                  <a:lnTo>
                    <a:pt x="0" y="36623"/>
                  </a:lnTo>
                  <a:lnTo>
                    <a:pt x="1161" y="41246"/>
                  </a:lnTo>
                  <a:lnTo>
                    <a:pt x="3104" y="43157"/>
                  </a:lnTo>
                  <a:lnTo>
                    <a:pt x="10501" y="434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624692" y="4200385"/>
              <a:ext cx="161091" cy="174645"/>
            </a:xfrm>
            <a:custGeom>
              <a:avLst/>
              <a:gdLst/>
              <a:ahLst/>
              <a:cxnLst/>
              <a:rect l="0" t="0" r="0" b="0"/>
              <a:pathLst>
                <a:path w="161091" h="174645">
                  <a:moveTo>
                    <a:pt x="60489" y="95241"/>
                  </a:moveTo>
                  <a:lnTo>
                    <a:pt x="78448" y="149116"/>
                  </a:lnTo>
                  <a:lnTo>
                    <a:pt x="85238" y="169489"/>
                  </a:lnTo>
                  <a:lnTo>
                    <a:pt x="85177" y="173985"/>
                  </a:lnTo>
                  <a:lnTo>
                    <a:pt x="82797" y="174644"/>
                  </a:lnTo>
                  <a:lnTo>
                    <a:pt x="73913" y="169136"/>
                  </a:lnTo>
                  <a:lnTo>
                    <a:pt x="21724" y="119542"/>
                  </a:lnTo>
                  <a:lnTo>
                    <a:pt x="6369" y="93083"/>
                  </a:lnTo>
                  <a:lnTo>
                    <a:pt x="0" y="57427"/>
                  </a:lnTo>
                  <a:lnTo>
                    <a:pt x="3702" y="22816"/>
                  </a:lnTo>
                  <a:lnTo>
                    <a:pt x="8593" y="14203"/>
                  </a:lnTo>
                  <a:lnTo>
                    <a:pt x="23386" y="1513"/>
                  </a:lnTo>
                  <a:lnTo>
                    <a:pt x="31074" y="0"/>
                  </a:lnTo>
                  <a:lnTo>
                    <a:pt x="38540" y="1332"/>
                  </a:lnTo>
                  <a:lnTo>
                    <a:pt x="45856" y="4559"/>
                  </a:lnTo>
                  <a:lnTo>
                    <a:pt x="57105" y="17504"/>
                  </a:lnTo>
                  <a:lnTo>
                    <a:pt x="61742" y="25869"/>
                  </a:lnTo>
                  <a:lnTo>
                    <a:pt x="63776" y="44522"/>
                  </a:lnTo>
                  <a:lnTo>
                    <a:pt x="62680" y="54410"/>
                  </a:lnTo>
                  <a:lnTo>
                    <a:pt x="64290" y="58662"/>
                  </a:lnTo>
                  <a:lnTo>
                    <a:pt x="67702" y="59157"/>
                  </a:lnTo>
                  <a:lnTo>
                    <a:pt x="95579" y="48730"/>
                  </a:lnTo>
                  <a:lnTo>
                    <a:pt x="114689" y="48444"/>
                  </a:lnTo>
                  <a:lnTo>
                    <a:pt x="133711" y="53385"/>
                  </a:lnTo>
                  <a:lnTo>
                    <a:pt x="149964" y="63381"/>
                  </a:lnTo>
                  <a:lnTo>
                    <a:pt x="155234" y="71661"/>
                  </a:lnTo>
                  <a:lnTo>
                    <a:pt x="161090" y="93340"/>
                  </a:lnTo>
                  <a:lnTo>
                    <a:pt x="160312" y="103333"/>
                  </a:lnTo>
                  <a:lnTo>
                    <a:pt x="153208" y="120675"/>
                  </a:lnTo>
                  <a:lnTo>
                    <a:pt x="139132" y="133061"/>
                  </a:lnTo>
                  <a:lnTo>
                    <a:pt x="93679" y="153168"/>
                  </a:lnTo>
                  <a:lnTo>
                    <a:pt x="71017" y="1584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009606" y="3937658"/>
              <a:ext cx="87589" cy="111195"/>
            </a:xfrm>
            <a:custGeom>
              <a:avLst/>
              <a:gdLst/>
              <a:ahLst/>
              <a:cxnLst/>
              <a:rect l="0" t="0" r="0" b="0"/>
              <a:pathLst>
                <a:path w="87589" h="111195">
                  <a:moveTo>
                    <a:pt x="43865" y="0"/>
                  </a:moveTo>
                  <a:lnTo>
                    <a:pt x="28224" y="17981"/>
                  </a:lnTo>
                  <a:lnTo>
                    <a:pt x="20146" y="34897"/>
                  </a:lnTo>
                  <a:lnTo>
                    <a:pt x="18896" y="54114"/>
                  </a:lnTo>
                  <a:lnTo>
                    <a:pt x="20200" y="64152"/>
                  </a:lnTo>
                  <a:lnTo>
                    <a:pt x="24579" y="69674"/>
                  </a:lnTo>
                  <a:lnTo>
                    <a:pt x="31007" y="72186"/>
                  </a:lnTo>
                  <a:lnTo>
                    <a:pt x="38803" y="72690"/>
                  </a:lnTo>
                  <a:lnTo>
                    <a:pt x="45170" y="69517"/>
                  </a:lnTo>
                  <a:lnTo>
                    <a:pt x="55364" y="56633"/>
                  </a:lnTo>
                  <a:lnTo>
                    <a:pt x="56210" y="49454"/>
                  </a:lnTo>
                  <a:lnTo>
                    <a:pt x="50912" y="35237"/>
                  </a:lnTo>
                  <a:lnTo>
                    <a:pt x="43883" y="31681"/>
                  </a:lnTo>
                  <a:lnTo>
                    <a:pt x="23596" y="30848"/>
                  </a:lnTo>
                  <a:lnTo>
                    <a:pt x="15145" y="34603"/>
                  </a:lnTo>
                  <a:lnTo>
                    <a:pt x="2635" y="48134"/>
                  </a:lnTo>
                  <a:lnTo>
                    <a:pt x="0" y="56656"/>
                  </a:lnTo>
                  <a:lnTo>
                    <a:pt x="193" y="75483"/>
                  </a:lnTo>
                  <a:lnTo>
                    <a:pt x="7298" y="92429"/>
                  </a:lnTo>
                  <a:lnTo>
                    <a:pt x="12468" y="100224"/>
                  </a:lnTo>
                  <a:lnTo>
                    <a:pt x="20594" y="105420"/>
                  </a:lnTo>
                  <a:lnTo>
                    <a:pt x="42101" y="111194"/>
                  </a:lnTo>
                  <a:lnTo>
                    <a:pt x="52048" y="110394"/>
                  </a:lnTo>
                  <a:lnTo>
                    <a:pt x="69339" y="103266"/>
                  </a:lnTo>
                  <a:lnTo>
                    <a:pt x="81703" y="89179"/>
                  </a:lnTo>
                  <a:lnTo>
                    <a:pt x="86638" y="80510"/>
                  </a:lnTo>
                  <a:lnTo>
                    <a:pt x="87588" y="72391"/>
                  </a:lnTo>
                  <a:lnTo>
                    <a:pt x="82405" y="57130"/>
                  </a:lnTo>
                  <a:lnTo>
                    <a:pt x="69183" y="45668"/>
                  </a:lnTo>
                  <a:lnTo>
                    <a:pt x="60744" y="40974"/>
                  </a:lnTo>
                  <a:lnTo>
                    <a:pt x="42008" y="38877"/>
                  </a:lnTo>
                  <a:lnTo>
                    <a:pt x="23153" y="43015"/>
                  </a:lnTo>
                  <a:lnTo>
                    <a:pt x="6974" y="52653"/>
                  </a:lnTo>
                  <a:lnTo>
                    <a:pt x="2893" y="59668"/>
                  </a:lnTo>
                  <a:lnTo>
                    <a:pt x="1479" y="76822"/>
                  </a:lnTo>
                  <a:lnTo>
                    <a:pt x="7869" y="93024"/>
                  </a:lnTo>
                  <a:lnTo>
                    <a:pt x="12849" y="100621"/>
                  </a:lnTo>
                  <a:lnTo>
                    <a:pt x="20848" y="104515"/>
                  </a:lnTo>
                  <a:lnTo>
                    <a:pt x="42214" y="105723"/>
                  </a:lnTo>
                  <a:lnTo>
                    <a:pt x="50953" y="102067"/>
                  </a:lnTo>
                  <a:lnTo>
                    <a:pt x="63783" y="88647"/>
                  </a:lnTo>
                  <a:lnTo>
                    <a:pt x="65332" y="81325"/>
                  </a:lnTo>
                  <a:lnTo>
                    <a:pt x="64026" y="74104"/>
                  </a:lnTo>
                  <a:lnTo>
                    <a:pt x="60815" y="66950"/>
                  </a:lnTo>
                  <a:lnTo>
                    <a:pt x="47889" y="55881"/>
                  </a:lnTo>
                  <a:lnTo>
                    <a:pt x="22808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071229" y="4127171"/>
              <a:ext cx="161227" cy="171551"/>
            </a:xfrm>
            <a:custGeom>
              <a:avLst/>
              <a:gdLst/>
              <a:ahLst/>
              <a:cxnLst/>
              <a:rect l="0" t="0" r="0" b="0"/>
              <a:pathLst>
                <a:path w="161227" h="171551">
                  <a:moveTo>
                    <a:pt x="87527" y="0"/>
                  </a:moveTo>
                  <a:lnTo>
                    <a:pt x="65170" y="0"/>
                  </a:lnTo>
                  <a:lnTo>
                    <a:pt x="47955" y="6239"/>
                  </a:lnTo>
                  <a:lnTo>
                    <a:pt x="32505" y="17981"/>
                  </a:lnTo>
                  <a:lnTo>
                    <a:pt x="11823" y="44322"/>
                  </a:lnTo>
                  <a:lnTo>
                    <a:pt x="2018" y="64152"/>
                  </a:lnTo>
                  <a:lnTo>
                    <a:pt x="0" y="84664"/>
                  </a:lnTo>
                  <a:lnTo>
                    <a:pt x="4173" y="105479"/>
                  </a:lnTo>
                  <a:lnTo>
                    <a:pt x="19675" y="135758"/>
                  </a:lnTo>
                  <a:lnTo>
                    <a:pt x="32414" y="152363"/>
                  </a:lnTo>
                  <a:lnTo>
                    <a:pt x="58329" y="169277"/>
                  </a:lnTo>
                  <a:lnTo>
                    <a:pt x="81179" y="171550"/>
                  </a:lnTo>
                  <a:lnTo>
                    <a:pt x="104593" y="167491"/>
                  </a:lnTo>
                  <a:lnTo>
                    <a:pt x="122798" y="157888"/>
                  </a:lnTo>
                  <a:lnTo>
                    <a:pt x="135568" y="142702"/>
                  </a:lnTo>
                  <a:lnTo>
                    <a:pt x="161226" y="947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4713504" y="2178616"/>
            <a:ext cx="368867" cy="234582"/>
            <a:chOff x="4713504" y="2178616"/>
            <a:chExt cx="368867" cy="234582"/>
          </a:xfrm>
        </p:grpSpPr>
        <p:sp>
          <p:nvSpPr>
            <p:cNvPr id="79" name="Freeform 78"/>
            <p:cNvSpPr/>
            <p:nvPr/>
          </p:nvSpPr>
          <p:spPr>
            <a:xfrm>
              <a:off x="4713504" y="2178616"/>
              <a:ext cx="73669" cy="78715"/>
            </a:xfrm>
            <a:custGeom>
              <a:avLst/>
              <a:gdLst/>
              <a:ahLst/>
              <a:cxnLst/>
              <a:rect l="0" t="0" r="0" b="0"/>
              <a:pathLst>
                <a:path w="73669" h="78715">
                  <a:moveTo>
                    <a:pt x="34848" y="783"/>
                  </a:moveTo>
                  <a:lnTo>
                    <a:pt x="18080" y="6372"/>
                  </a:lnTo>
                  <a:lnTo>
                    <a:pt x="6729" y="18475"/>
                  </a:lnTo>
                  <a:lnTo>
                    <a:pt x="2064" y="26615"/>
                  </a:lnTo>
                  <a:lnTo>
                    <a:pt x="0" y="45019"/>
                  </a:lnTo>
                  <a:lnTo>
                    <a:pt x="1088" y="54840"/>
                  </a:lnTo>
                  <a:lnTo>
                    <a:pt x="5322" y="62557"/>
                  </a:lnTo>
                  <a:lnTo>
                    <a:pt x="19386" y="74251"/>
                  </a:lnTo>
                  <a:lnTo>
                    <a:pt x="28049" y="76668"/>
                  </a:lnTo>
                  <a:lnTo>
                    <a:pt x="47034" y="76233"/>
                  </a:lnTo>
                  <a:lnTo>
                    <a:pt x="54670" y="70970"/>
                  </a:lnTo>
                  <a:lnTo>
                    <a:pt x="66275" y="52644"/>
                  </a:lnTo>
                  <a:lnTo>
                    <a:pt x="69092" y="32021"/>
                  </a:lnTo>
                  <a:lnTo>
                    <a:pt x="68206" y="21608"/>
                  </a:lnTo>
                  <a:lnTo>
                    <a:pt x="64106" y="13496"/>
                  </a:lnTo>
                  <a:lnTo>
                    <a:pt x="50191" y="1364"/>
                  </a:lnTo>
                  <a:lnTo>
                    <a:pt x="42737" y="0"/>
                  </a:lnTo>
                  <a:lnTo>
                    <a:pt x="35428" y="1431"/>
                  </a:lnTo>
                  <a:lnTo>
                    <a:pt x="28216" y="4724"/>
                  </a:lnTo>
                  <a:lnTo>
                    <a:pt x="23408" y="11599"/>
                  </a:lnTo>
                  <a:lnTo>
                    <a:pt x="18065" y="31716"/>
                  </a:lnTo>
                  <a:lnTo>
                    <a:pt x="20647" y="63760"/>
                  </a:lnTo>
                  <a:lnTo>
                    <a:pt x="26550" y="70844"/>
                  </a:lnTo>
                  <a:lnTo>
                    <a:pt x="45588" y="78714"/>
                  </a:lnTo>
                  <a:lnTo>
                    <a:pt x="53706" y="77303"/>
                  </a:lnTo>
                  <a:lnTo>
                    <a:pt x="60289" y="72853"/>
                  </a:lnTo>
                  <a:lnTo>
                    <a:pt x="65846" y="66377"/>
                  </a:lnTo>
                  <a:lnTo>
                    <a:pt x="72022" y="46703"/>
                  </a:lnTo>
                  <a:lnTo>
                    <a:pt x="73668" y="34906"/>
                  </a:lnTo>
                  <a:lnTo>
                    <a:pt x="71257" y="25871"/>
                  </a:lnTo>
                  <a:lnTo>
                    <a:pt x="66140" y="18678"/>
                  </a:lnTo>
                  <a:lnTo>
                    <a:pt x="45376" y="7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876901" y="2190907"/>
              <a:ext cx="205470" cy="209591"/>
            </a:xfrm>
            <a:custGeom>
              <a:avLst/>
              <a:gdLst/>
              <a:ahLst/>
              <a:cxnLst/>
              <a:rect l="0" t="0" r="0" b="0"/>
              <a:pathLst>
                <a:path w="205470" h="209591">
                  <a:moveTo>
                    <a:pt x="71493" y="167476"/>
                  </a:moveTo>
                  <a:lnTo>
                    <a:pt x="52364" y="113601"/>
                  </a:lnTo>
                  <a:lnTo>
                    <a:pt x="14894" y="51554"/>
                  </a:lnTo>
                  <a:lnTo>
                    <a:pt x="1104" y="30557"/>
                  </a:lnTo>
                  <a:lnTo>
                    <a:pt x="0" y="22385"/>
                  </a:lnTo>
                  <a:lnTo>
                    <a:pt x="2774" y="15766"/>
                  </a:lnTo>
                  <a:lnTo>
                    <a:pt x="8133" y="10184"/>
                  </a:lnTo>
                  <a:lnTo>
                    <a:pt x="29684" y="3982"/>
                  </a:lnTo>
                  <a:lnTo>
                    <a:pt x="85591" y="0"/>
                  </a:lnTo>
                  <a:lnTo>
                    <a:pt x="122073" y="4900"/>
                  </a:lnTo>
                  <a:lnTo>
                    <a:pt x="155110" y="19349"/>
                  </a:lnTo>
                  <a:lnTo>
                    <a:pt x="181535" y="38449"/>
                  </a:lnTo>
                  <a:lnTo>
                    <a:pt x="198594" y="64515"/>
                  </a:lnTo>
                  <a:lnTo>
                    <a:pt x="205469" y="100054"/>
                  </a:lnTo>
                  <a:lnTo>
                    <a:pt x="201916" y="134631"/>
                  </a:lnTo>
                  <a:lnTo>
                    <a:pt x="193410" y="153268"/>
                  </a:lnTo>
                  <a:lnTo>
                    <a:pt x="187866" y="161514"/>
                  </a:lnTo>
                  <a:lnTo>
                    <a:pt x="172347" y="173795"/>
                  </a:lnTo>
                  <a:lnTo>
                    <a:pt x="119456" y="198692"/>
                  </a:lnTo>
                  <a:lnTo>
                    <a:pt x="103078" y="2095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979979" y="240049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3" name="Freeform 82"/>
          <p:cNvSpPr/>
          <p:nvPr/>
        </p:nvSpPr>
        <p:spPr>
          <a:xfrm>
            <a:off x="4264041" y="2774858"/>
            <a:ext cx="231628" cy="57308"/>
          </a:xfrm>
          <a:custGeom>
            <a:avLst/>
            <a:gdLst/>
            <a:ahLst/>
            <a:cxnLst/>
            <a:rect l="0" t="0" r="0" b="0"/>
            <a:pathLst>
              <a:path w="231628" h="57308">
                <a:moveTo>
                  <a:pt x="231627" y="57307"/>
                </a:moveTo>
                <a:lnTo>
                  <a:pt x="213646" y="41666"/>
                </a:lnTo>
                <a:lnTo>
                  <a:pt x="157273" y="18870"/>
                </a:lnTo>
                <a:lnTo>
                  <a:pt x="94699" y="0"/>
                </a:lnTo>
                <a:lnTo>
                  <a:pt x="73674" y="1812"/>
                </a:lnTo>
                <a:lnTo>
                  <a:pt x="55751" y="9636"/>
                </a:lnTo>
                <a:lnTo>
                  <a:pt x="0" y="4677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Freeform 83"/>
          <p:cNvSpPr/>
          <p:nvPr/>
        </p:nvSpPr>
        <p:spPr>
          <a:xfrm>
            <a:off x="4306155" y="3337533"/>
            <a:ext cx="178986" cy="56708"/>
          </a:xfrm>
          <a:custGeom>
            <a:avLst/>
            <a:gdLst/>
            <a:ahLst/>
            <a:cxnLst/>
            <a:rect l="0" t="0" r="0" b="0"/>
            <a:pathLst>
              <a:path w="178986" h="56708">
                <a:moveTo>
                  <a:pt x="178985" y="0"/>
                </a:moveTo>
                <a:lnTo>
                  <a:pt x="141898" y="34747"/>
                </a:lnTo>
                <a:lnTo>
                  <a:pt x="94032" y="55644"/>
                </a:lnTo>
                <a:lnTo>
                  <a:pt x="73378" y="56707"/>
                </a:lnTo>
                <a:lnTo>
                  <a:pt x="31522" y="47856"/>
                </a:lnTo>
                <a:lnTo>
                  <a:pt x="16740" y="38427"/>
                </a:lnTo>
                <a:lnTo>
                  <a:pt x="0" y="2105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7" name="Group 96"/>
          <p:cNvGrpSpPr/>
          <p:nvPr/>
        </p:nvGrpSpPr>
        <p:grpSpPr>
          <a:xfrm>
            <a:off x="228298" y="2393939"/>
            <a:ext cx="2921811" cy="456207"/>
            <a:chOff x="228298" y="2393939"/>
            <a:chExt cx="2921811" cy="456207"/>
          </a:xfrm>
        </p:grpSpPr>
        <p:sp>
          <p:nvSpPr>
            <p:cNvPr id="85" name="Freeform 84"/>
            <p:cNvSpPr/>
            <p:nvPr/>
          </p:nvSpPr>
          <p:spPr>
            <a:xfrm>
              <a:off x="228298" y="2421554"/>
              <a:ext cx="256013" cy="345987"/>
            </a:xfrm>
            <a:custGeom>
              <a:avLst/>
              <a:gdLst/>
              <a:ahLst/>
              <a:cxnLst/>
              <a:rect l="0" t="0" r="0" b="0"/>
              <a:pathLst>
                <a:path w="256013" h="345987">
                  <a:moveTo>
                    <a:pt x="161256" y="0"/>
                  </a:moveTo>
                  <a:lnTo>
                    <a:pt x="145615" y="17981"/>
                  </a:lnTo>
                  <a:lnTo>
                    <a:pt x="122819" y="74354"/>
                  </a:lnTo>
                  <a:lnTo>
                    <a:pt x="93204" y="136928"/>
                  </a:lnTo>
                  <a:lnTo>
                    <a:pt x="59300" y="195110"/>
                  </a:lnTo>
                  <a:lnTo>
                    <a:pt x="27481" y="255154"/>
                  </a:lnTo>
                  <a:lnTo>
                    <a:pt x="7246" y="314794"/>
                  </a:lnTo>
                  <a:lnTo>
                    <a:pt x="0" y="336440"/>
                  </a:lnTo>
                  <a:lnTo>
                    <a:pt x="2279" y="342447"/>
                  </a:lnTo>
                  <a:lnTo>
                    <a:pt x="8478" y="345281"/>
                  </a:lnTo>
                  <a:lnTo>
                    <a:pt x="63885" y="345986"/>
                  </a:lnTo>
                  <a:lnTo>
                    <a:pt x="124387" y="338338"/>
                  </a:lnTo>
                  <a:lnTo>
                    <a:pt x="184737" y="328767"/>
                  </a:lnTo>
                  <a:lnTo>
                    <a:pt x="245942" y="318259"/>
                  </a:lnTo>
                  <a:lnTo>
                    <a:pt x="256012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58010" y="2393939"/>
              <a:ext cx="284270" cy="375056"/>
            </a:xfrm>
            <a:custGeom>
              <a:avLst/>
              <a:gdLst/>
              <a:ahLst/>
              <a:cxnLst/>
              <a:rect l="0" t="0" r="0" b="0"/>
              <a:pathLst>
                <a:path w="284270" h="375056">
                  <a:moveTo>
                    <a:pt x="0" y="375055"/>
                  </a:moveTo>
                  <a:lnTo>
                    <a:pt x="0" y="352699"/>
                  </a:lnTo>
                  <a:lnTo>
                    <a:pt x="19786" y="298065"/>
                  </a:lnTo>
                  <a:lnTo>
                    <a:pt x="29255" y="238965"/>
                  </a:lnTo>
                  <a:lnTo>
                    <a:pt x="42731" y="176503"/>
                  </a:lnTo>
                  <a:lnTo>
                    <a:pt x="56274" y="127605"/>
                  </a:lnTo>
                  <a:lnTo>
                    <a:pt x="69044" y="65650"/>
                  </a:lnTo>
                  <a:lnTo>
                    <a:pt x="71630" y="35941"/>
                  </a:lnTo>
                  <a:lnTo>
                    <a:pt x="82139" y="13378"/>
                  </a:lnTo>
                  <a:lnTo>
                    <a:pt x="89854" y="4085"/>
                  </a:lnTo>
                  <a:lnTo>
                    <a:pt x="97337" y="230"/>
                  </a:lnTo>
                  <a:lnTo>
                    <a:pt x="104666" y="0"/>
                  </a:lnTo>
                  <a:lnTo>
                    <a:pt x="111891" y="2186"/>
                  </a:lnTo>
                  <a:lnTo>
                    <a:pt x="126158" y="13973"/>
                  </a:lnTo>
                  <a:lnTo>
                    <a:pt x="160243" y="60177"/>
                  </a:lnTo>
                  <a:lnTo>
                    <a:pt x="187464" y="117561"/>
                  </a:lnTo>
                  <a:lnTo>
                    <a:pt x="207132" y="170771"/>
                  </a:lnTo>
                  <a:lnTo>
                    <a:pt x="233528" y="232687"/>
                  </a:lnTo>
                  <a:lnTo>
                    <a:pt x="255592" y="290103"/>
                  </a:lnTo>
                  <a:lnTo>
                    <a:pt x="284269" y="3434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42238" y="2642653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67725" y="5589"/>
                  </a:lnTo>
                  <a:lnTo>
                    <a:pt x="12154" y="9877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863336" y="2484725"/>
              <a:ext cx="189514" cy="277138"/>
            </a:xfrm>
            <a:custGeom>
              <a:avLst/>
              <a:gdLst/>
              <a:ahLst/>
              <a:cxnLst/>
              <a:rect l="0" t="0" r="0" b="0"/>
              <a:pathLst>
                <a:path w="189514" h="277138">
                  <a:moveTo>
                    <a:pt x="0" y="0"/>
                  </a:moveTo>
                  <a:lnTo>
                    <a:pt x="20244" y="58617"/>
                  </a:lnTo>
                  <a:lnTo>
                    <a:pt x="49878" y="118333"/>
                  </a:lnTo>
                  <a:lnTo>
                    <a:pt x="71724" y="172463"/>
                  </a:lnTo>
                  <a:lnTo>
                    <a:pt x="97154" y="230768"/>
                  </a:lnTo>
                  <a:lnTo>
                    <a:pt x="117717" y="273571"/>
                  </a:lnTo>
                  <a:lnTo>
                    <a:pt x="121762" y="277137"/>
                  </a:lnTo>
                  <a:lnTo>
                    <a:pt x="125628" y="276005"/>
                  </a:lnTo>
                  <a:lnTo>
                    <a:pt x="129376" y="271741"/>
                  </a:lnTo>
                  <a:lnTo>
                    <a:pt x="147337" y="218524"/>
                  </a:lnTo>
                  <a:lnTo>
                    <a:pt x="155836" y="164438"/>
                  </a:lnTo>
                  <a:lnTo>
                    <a:pt x="169105" y="106142"/>
                  </a:lnTo>
                  <a:lnTo>
                    <a:pt x="184919" y="52755"/>
                  </a:lnTo>
                  <a:lnTo>
                    <a:pt x="189513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1128179" y="2490010"/>
              <a:ext cx="233146" cy="256881"/>
            </a:xfrm>
            <a:custGeom>
              <a:avLst/>
              <a:gdLst/>
              <a:ahLst/>
              <a:cxnLst/>
              <a:rect l="0" t="0" r="0" b="0"/>
              <a:pathLst>
                <a:path w="233146" h="256881">
                  <a:moveTo>
                    <a:pt x="29955" y="247399"/>
                  </a:moveTo>
                  <a:lnTo>
                    <a:pt x="26836" y="204707"/>
                  </a:lnTo>
                  <a:lnTo>
                    <a:pt x="13167" y="150227"/>
                  </a:lnTo>
                  <a:lnTo>
                    <a:pt x="6622" y="93847"/>
                  </a:lnTo>
                  <a:lnTo>
                    <a:pt x="0" y="42633"/>
                  </a:lnTo>
                  <a:lnTo>
                    <a:pt x="5333" y="21471"/>
                  </a:lnTo>
                  <a:lnTo>
                    <a:pt x="10031" y="12552"/>
                  </a:lnTo>
                  <a:lnTo>
                    <a:pt x="17842" y="6606"/>
                  </a:lnTo>
                  <a:lnTo>
                    <a:pt x="39000" y="0"/>
                  </a:lnTo>
                  <a:lnTo>
                    <a:pt x="71630" y="1870"/>
                  </a:lnTo>
                  <a:lnTo>
                    <a:pt x="114096" y="21388"/>
                  </a:lnTo>
                  <a:lnTo>
                    <a:pt x="170111" y="62750"/>
                  </a:lnTo>
                  <a:lnTo>
                    <a:pt x="206469" y="104080"/>
                  </a:lnTo>
                  <a:lnTo>
                    <a:pt x="230939" y="151369"/>
                  </a:lnTo>
                  <a:lnTo>
                    <a:pt x="233145" y="176253"/>
                  </a:lnTo>
                  <a:lnTo>
                    <a:pt x="229056" y="200571"/>
                  </a:lnTo>
                  <a:lnTo>
                    <a:pt x="219440" y="219177"/>
                  </a:lnTo>
                  <a:lnTo>
                    <a:pt x="204248" y="232126"/>
                  </a:lnTo>
                  <a:lnTo>
                    <a:pt x="165899" y="249971"/>
                  </a:lnTo>
                  <a:lnTo>
                    <a:pt x="102608" y="256880"/>
                  </a:lnTo>
                  <a:lnTo>
                    <a:pt x="67470" y="254497"/>
                  </a:lnTo>
                  <a:lnTo>
                    <a:pt x="40484" y="2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1642445" y="2605478"/>
              <a:ext cx="147400" cy="5590"/>
            </a:xfrm>
            <a:custGeom>
              <a:avLst/>
              <a:gdLst/>
              <a:ahLst/>
              <a:cxnLst/>
              <a:rect l="0" t="0" r="0" b="0"/>
              <a:pathLst>
                <a:path w="147400" h="5590">
                  <a:moveTo>
                    <a:pt x="147399" y="5589"/>
                  </a:moveTo>
                  <a:lnTo>
                    <a:pt x="85306" y="0"/>
                  </a:lnTo>
                  <a:lnTo>
                    <a:pt x="26514" y="4044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1642445" y="2709786"/>
              <a:ext cx="168457" cy="17095"/>
            </a:xfrm>
            <a:custGeom>
              <a:avLst/>
              <a:gdLst/>
              <a:ahLst/>
              <a:cxnLst/>
              <a:rect l="0" t="0" r="0" b="0"/>
              <a:pathLst>
                <a:path w="168457" h="17095">
                  <a:moveTo>
                    <a:pt x="168456" y="17094"/>
                  </a:moveTo>
                  <a:lnTo>
                    <a:pt x="113411" y="306"/>
                  </a:lnTo>
                  <a:lnTo>
                    <a:pt x="58884" y="0"/>
                  </a:lnTo>
                  <a:lnTo>
                    <a:pt x="0" y="656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1621388" y="2491870"/>
              <a:ext cx="189514" cy="51799"/>
            </a:xfrm>
            <a:custGeom>
              <a:avLst/>
              <a:gdLst/>
              <a:ahLst/>
              <a:cxnLst/>
              <a:rect l="0" t="0" r="0" b="0"/>
              <a:pathLst>
                <a:path w="189514" h="51799">
                  <a:moveTo>
                    <a:pt x="0" y="3383"/>
                  </a:moveTo>
                  <a:lnTo>
                    <a:pt x="9576" y="27430"/>
                  </a:lnTo>
                  <a:lnTo>
                    <a:pt x="20244" y="41757"/>
                  </a:lnTo>
                  <a:lnTo>
                    <a:pt x="39023" y="49684"/>
                  </a:lnTo>
                  <a:lnTo>
                    <a:pt x="50582" y="51798"/>
                  </a:lnTo>
                  <a:lnTo>
                    <a:pt x="59458" y="49698"/>
                  </a:lnTo>
                  <a:lnTo>
                    <a:pt x="66545" y="44788"/>
                  </a:lnTo>
                  <a:lnTo>
                    <a:pt x="91914" y="17281"/>
                  </a:lnTo>
                  <a:lnTo>
                    <a:pt x="118091" y="1912"/>
                  </a:lnTo>
                  <a:lnTo>
                    <a:pt x="137883" y="0"/>
                  </a:lnTo>
                  <a:lnTo>
                    <a:pt x="157208" y="4219"/>
                  </a:lnTo>
                  <a:lnTo>
                    <a:pt x="189513" y="24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061581" y="2463668"/>
              <a:ext cx="254689" cy="362244"/>
            </a:xfrm>
            <a:custGeom>
              <a:avLst/>
              <a:gdLst/>
              <a:ahLst/>
              <a:cxnLst/>
              <a:rect l="0" t="0" r="0" b="0"/>
              <a:pathLst>
                <a:path w="254689" h="362244">
                  <a:moveTo>
                    <a:pt x="159932" y="0"/>
                  </a:moveTo>
                  <a:lnTo>
                    <a:pt x="130623" y="34898"/>
                  </a:lnTo>
                  <a:lnTo>
                    <a:pt x="104288" y="95047"/>
                  </a:lnTo>
                  <a:lnTo>
                    <a:pt x="82606" y="145333"/>
                  </a:lnTo>
                  <a:lnTo>
                    <a:pt x="62726" y="200327"/>
                  </a:lnTo>
                  <a:lnTo>
                    <a:pt x="38163" y="261864"/>
                  </a:lnTo>
                  <a:lnTo>
                    <a:pt x="14102" y="315677"/>
                  </a:lnTo>
                  <a:lnTo>
                    <a:pt x="0" y="347388"/>
                  </a:lnTo>
                  <a:lnTo>
                    <a:pt x="1838" y="354424"/>
                  </a:lnTo>
                  <a:lnTo>
                    <a:pt x="7742" y="359115"/>
                  </a:lnTo>
                  <a:lnTo>
                    <a:pt x="16358" y="362243"/>
                  </a:lnTo>
                  <a:lnTo>
                    <a:pt x="77132" y="359340"/>
                  </a:lnTo>
                  <a:lnTo>
                    <a:pt x="132138" y="358240"/>
                  </a:lnTo>
                  <a:lnTo>
                    <a:pt x="188063" y="358022"/>
                  </a:lnTo>
                  <a:lnTo>
                    <a:pt x="234812" y="357979"/>
                  </a:lnTo>
                  <a:lnTo>
                    <a:pt x="254688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2384470" y="2512398"/>
              <a:ext cx="195012" cy="286752"/>
            </a:xfrm>
            <a:custGeom>
              <a:avLst/>
              <a:gdLst/>
              <a:ahLst/>
              <a:cxnLst/>
              <a:rect l="0" t="0" r="0" b="0"/>
              <a:pathLst>
                <a:path w="195012" h="286752">
                  <a:moveTo>
                    <a:pt x="152897" y="24969"/>
                  </a:moveTo>
                  <a:lnTo>
                    <a:pt x="134917" y="9328"/>
                  </a:lnTo>
                  <a:lnTo>
                    <a:pt x="118000" y="1250"/>
                  </a:lnTo>
                  <a:lnTo>
                    <a:pt x="98783" y="0"/>
                  </a:lnTo>
                  <a:lnTo>
                    <a:pt x="78544" y="4513"/>
                  </a:lnTo>
                  <a:lnTo>
                    <a:pt x="48589" y="20208"/>
                  </a:lnTo>
                  <a:lnTo>
                    <a:pt x="32059" y="32992"/>
                  </a:lnTo>
                  <a:lnTo>
                    <a:pt x="15188" y="58932"/>
                  </a:lnTo>
                  <a:lnTo>
                    <a:pt x="3655" y="120963"/>
                  </a:lnTo>
                  <a:lnTo>
                    <a:pt x="0" y="148352"/>
                  </a:lnTo>
                  <a:lnTo>
                    <a:pt x="5689" y="188909"/>
                  </a:lnTo>
                  <a:lnTo>
                    <a:pt x="34524" y="245473"/>
                  </a:lnTo>
                  <a:lnTo>
                    <a:pt x="54913" y="271888"/>
                  </a:lnTo>
                  <a:lnTo>
                    <a:pt x="75034" y="280940"/>
                  </a:lnTo>
                  <a:lnTo>
                    <a:pt x="126079" y="286751"/>
                  </a:lnTo>
                  <a:lnTo>
                    <a:pt x="177485" y="279660"/>
                  </a:lnTo>
                  <a:lnTo>
                    <a:pt x="195011" y="2776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642653" y="2547896"/>
              <a:ext cx="189513" cy="258087"/>
            </a:xfrm>
            <a:custGeom>
              <a:avLst/>
              <a:gdLst/>
              <a:ahLst/>
              <a:cxnLst/>
              <a:rect l="0" t="0" r="0" b="0"/>
              <a:pathLst>
                <a:path w="189513" h="258087">
                  <a:moveTo>
                    <a:pt x="0" y="0"/>
                  </a:moveTo>
                  <a:lnTo>
                    <a:pt x="27511" y="63428"/>
                  </a:lnTo>
                  <a:lnTo>
                    <a:pt x="45549" y="115847"/>
                  </a:lnTo>
                  <a:lnTo>
                    <a:pt x="66280" y="176794"/>
                  </a:lnTo>
                  <a:lnTo>
                    <a:pt x="91439" y="231339"/>
                  </a:lnTo>
                  <a:lnTo>
                    <a:pt x="103421" y="252556"/>
                  </a:lnTo>
                  <a:lnTo>
                    <a:pt x="109891" y="257278"/>
                  </a:lnTo>
                  <a:lnTo>
                    <a:pt x="116544" y="258086"/>
                  </a:lnTo>
                  <a:lnTo>
                    <a:pt x="123320" y="256285"/>
                  </a:lnTo>
                  <a:lnTo>
                    <a:pt x="129006" y="251575"/>
                  </a:lnTo>
                  <a:lnTo>
                    <a:pt x="142599" y="228179"/>
                  </a:lnTo>
                  <a:lnTo>
                    <a:pt x="152865" y="197850"/>
                  </a:lnTo>
                  <a:lnTo>
                    <a:pt x="162849" y="138199"/>
                  </a:lnTo>
                  <a:lnTo>
                    <a:pt x="179170" y="81283"/>
                  </a:lnTo>
                  <a:lnTo>
                    <a:pt x="189512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939054" y="2556053"/>
              <a:ext cx="211055" cy="294093"/>
            </a:xfrm>
            <a:custGeom>
              <a:avLst/>
              <a:gdLst/>
              <a:ahLst/>
              <a:cxnLst/>
              <a:rect l="0" t="0" r="0" b="0"/>
              <a:pathLst>
                <a:path w="211055" h="294093">
                  <a:moveTo>
                    <a:pt x="29982" y="276112"/>
                  </a:moveTo>
                  <a:lnTo>
                    <a:pt x="26862" y="233421"/>
                  </a:lnTo>
                  <a:lnTo>
                    <a:pt x="19260" y="174044"/>
                  </a:lnTo>
                  <a:lnTo>
                    <a:pt x="10517" y="113019"/>
                  </a:lnTo>
                  <a:lnTo>
                    <a:pt x="801" y="52600"/>
                  </a:lnTo>
                  <a:lnTo>
                    <a:pt x="0" y="39367"/>
                  </a:lnTo>
                  <a:lnTo>
                    <a:pt x="2975" y="29375"/>
                  </a:lnTo>
                  <a:lnTo>
                    <a:pt x="8468" y="21543"/>
                  </a:lnTo>
                  <a:lnTo>
                    <a:pt x="23929" y="9723"/>
                  </a:lnTo>
                  <a:lnTo>
                    <a:pt x="42500" y="570"/>
                  </a:lnTo>
                  <a:lnTo>
                    <a:pt x="51195" y="0"/>
                  </a:lnTo>
                  <a:lnTo>
                    <a:pt x="67096" y="5607"/>
                  </a:lnTo>
                  <a:lnTo>
                    <a:pt x="89202" y="21918"/>
                  </a:lnTo>
                  <a:lnTo>
                    <a:pt x="104980" y="47157"/>
                  </a:lnTo>
                  <a:lnTo>
                    <a:pt x="106988" y="66730"/>
                  </a:lnTo>
                  <a:lnTo>
                    <a:pt x="102811" y="85957"/>
                  </a:lnTo>
                  <a:lnTo>
                    <a:pt x="81066" y="117365"/>
                  </a:lnTo>
                  <a:lnTo>
                    <a:pt x="66724" y="130689"/>
                  </a:lnTo>
                  <a:lnTo>
                    <a:pt x="48651" y="140510"/>
                  </a:lnTo>
                  <a:lnTo>
                    <a:pt x="28921" y="142535"/>
                  </a:lnTo>
                  <a:lnTo>
                    <a:pt x="18746" y="141437"/>
                  </a:lnTo>
                  <a:lnTo>
                    <a:pt x="14302" y="138366"/>
                  </a:lnTo>
                  <a:lnTo>
                    <a:pt x="13680" y="133978"/>
                  </a:lnTo>
                  <a:lnTo>
                    <a:pt x="15604" y="128714"/>
                  </a:lnTo>
                  <a:lnTo>
                    <a:pt x="27101" y="119745"/>
                  </a:lnTo>
                  <a:lnTo>
                    <a:pt x="35081" y="115715"/>
                  </a:lnTo>
                  <a:lnTo>
                    <a:pt x="53305" y="114358"/>
                  </a:lnTo>
                  <a:lnTo>
                    <a:pt x="114409" y="129302"/>
                  </a:lnTo>
                  <a:lnTo>
                    <a:pt x="134185" y="137164"/>
                  </a:lnTo>
                  <a:lnTo>
                    <a:pt x="194749" y="188568"/>
                  </a:lnTo>
                  <a:lnTo>
                    <a:pt x="210343" y="215078"/>
                  </a:lnTo>
                  <a:lnTo>
                    <a:pt x="211054" y="224895"/>
                  </a:lnTo>
                  <a:lnTo>
                    <a:pt x="205605" y="245160"/>
                  </a:lnTo>
                  <a:lnTo>
                    <a:pt x="189383" y="270711"/>
                  </a:lnTo>
                  <a:lnTo>
                    <a:pt x="173357" y="282681"/>
                  </a:lnTo>
                  <a:lnTo>
                    <a:pt x="153365" y="290730"/>
                  </a:lnTo>
                  <a:lnTo>
                    <a:pt x="115803" y="294092"/>
                  </a:lnTo>
                  <a:lnTo>
                    <a:pt x="52866" y="282264"/>
                  </a:lnTo>
                  <a:lnTo>
                    <a:pt x="40153" y="275727"/>
                  </a:lnTo>
                  <a:lnTo>
                    <a:pt x="29982" y="2655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4485140" y="2800580"/>
            <a:ext cx="199413" cy="558011"/>
            <a:chOff x="4485140" y="2800580"/>
            <a:chExt cx="199413" cy="558011"/>
          </a:xfrm>
        </p:grpSpPr>
        <p:sp>
          <p:nvSpPr>
            <p:cNvPr id="98" name="Freeform 97"/>
            <p:cNvSpPr/>
            <p:nvPr/>
          </p:nvSpPr>
          <p:spPr>
            <a:xfrm>
              <a:off x="4485140" y="2863751"/>
              <a:ext cx="104654" cy="431669"/>
            </a:xfrm>
            <a:custGeom>
              <a:avLst/>
              <a:gdLst/>
              <a:ahLst/>
              <a:cxnLst/>
              <a:rect l="0" t="0" r="0" b="0"/>
              <a:pathLst>
                <a:path w="104654" h="431669">
                  <a:moveTo>
                    <a:pt x="10528" y="0"/>
                  </a:moveTo>
                  <a:lnTo>
                    <a:pt x="65754" y="57565"/>
                  </a:lnTo>
                  <a:lnTo>
                    <a:pt x="90857" y="116246"/>
                  </a:lnTo>
                  <a:lnTo>
                    <a:pt x="102088" y="161132"/>
                  </a:lnTo>
                  <a:lnTo>
                    <a:pt x="104653" y="214713"/>
                  </a:lnTo>
                  <a:lnTo>
                    <a:pt x="93749" y="272900"/>
                  </a:lnTo>
                  <a:lnTo>
                    <a:pt x="75906" y="325103"/>
                  </a:lnTo>
                  <a:lnTo>
                    <a:pt x="39636" y="387079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4548311" y="2800580"/>
              <a:ext cx="136242" cy="558011"/>
            </a:xfrm>
            <a:custGeom>
              <a:avLst/>
              <a:gdLst/>
              <a:ahLst/>
              <a:cxnLst/>
              <a:rect l="0" t="0" r="0" b="0"/>
              <a:pathLst>
                <a:path w="136242" h="558011">
                  <a:moveTo>
                    <a:pt x="10528" y="0"/>
                  </a:moveTo>
                  <a:lnTo>
                    <a:pt x="65754" y="57565"/>
                  </a:lnTo>
                  <a:lnTo>
                    <a:pt x="102829" y="118297"/>
                  </a:lnTo>
                  <a:lnTo>
                    <a:pt x="126126" y="179203"/>
                  </a:lnTo>
                  <a:lnTo>
                    <a:pt x="133686" y="213754"/>
                  </a:lnTo>
                  <a:lnTo>
                    <a:pt x="136241" y="267351"/>
                  </a:lnTo>
                  <a:lnTo>
                    <a:pt x="135576" y="321829"/>
                  </a:lnTo>
                  <a:lnTo>
                    <a:pt x="127258" y="356619"/>
                  </a:lnTo>
                  <a:lnTo>
                    <a:pt x="97946" y="419851"/>
                  </a:lnTo>
                  <a:lnTo>
                    <a:pt x="60751" y="481835"/>
                  </a:lnTo>
                  <a:lnTo>
                    <a:pt x="6176" y="544298"/>
                  </a:lnTo>
                  <a:lnTo>
                    <a:pt x="0" y="5580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3" name="Group 102"/>
          <p:cNvGrpSpPr/>
          <p:nvPr/>
        </p:nvGrpSpPr>
        <p:grpSpPr>
          <a:xfrm>
            <a:off x="4002925" y="2768994"/>
            <a:ext cx="282174" cy="631711"/>
            <a:chOff x="4002925" y="2768994"/>
            <a:chExt cx="282174" cy="631711"/>
          </a:xfrm>
        </p:grpSpPr>
        <p:sp>
          <p:nvSpPr>
            <p:cNvPr id="101" name="Freeform 100"/>
            <p:cNvSpPr/>
            <p:nvPr/>
          </p:nvSpPr>
          <p:spPr>
            <a:xfrm>
              <a:off x="4127398" y="2863751"/>
              <a:ext cx="157701" cy="484312"/>
            </a:xfrm>
            <a:custGeom>
              <a:avLst/>
              <a:gdLst/>
              <a:ahLst/>
              <a:cxnLst/>
              <a:rect l="0" t="0" r="0" b="0"/>
              <a:pathLst>
                <a:path w="157701" h="484312">
                  <a:moveTo>
                    <a:pt x="136643" y="0"/>
                  </a:moveTo>
                  <a:lnTo>
                    <a:pt x="114286" y="0"/>
                  </a:lnTo>
                  <a:lnTo>
                    <a:pt x="83615" y="11178"/>
                  </a:lnTo>
                  <a:lnTo>
                    <a:pt x="57890" y="29308"/>
                  </a:lnTo>
                  <a:lnTo>
                    <a:pt x="17629" y="88004"/>
                  </a:lnTo>
                  <a:lnTo>
                    <a:pt x="5584" y="118102"/>
                  </a:lnTo>
                  <a:lnTo>
                    <a:pt x="921" y="169601"/>
                  </a:lnTo>
                  <a:lnTo>
                    <a:pt x="0" y="224834"/>
                  </a:lnTo>
                  <a:lnTo>
                    <a:pt x="11255" y="283375"/>
                  </a:lnTo>
                  <a:lnTo>
                    <a:pt x="29144" y="335624"/>
                  </a:lnTo>
                  <a:lnTo>
                    <a:pt x="73754" y="397607"/>
                  </a:lnTo>
                  <a:lnTo>
                    <a:pt x="129635" y="456138"/>
                  </a:lnTo>
                  <a:lnTo>
                    <a:pt x="157700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4002925" y="2768994"/>
              <a:ext cx="271646" cy="631711"/>
            </a:xfrm>
            <a:custGeom>
              <a:avLst/>
              <a:gdLst/>
              <a:ahLst/>
              <a:cxnLst/>
              <a:rect l="0" t="0" r="0" b="0"/>
              <a:pathLst>
                <a:path w="271646" h="631711">
                  <a:moveTo>
                    <a:pt x="219002" y="0"/>
                  </a:moveTo>
                  <a:lnTo>
                    <a:pt x="165127" y="17959"/>
                  </a:lnTo>
                  <a:lnTo>
                    <a:pt x="135579" y="29368"/>
                  </a:lnTo>
                  <a:lnTo>
                    <a:pt x="75281" y="80906"/>
                  </a:lnTo>
                  <a:lnTo>
                    <a:pt x="48240" y="110002"/>
                  </a:lnTo>
                  <a:lnTo>
                    <a:pt x="22884" y="168870"/>
                  </a:lnTo>
                  <a:lnTo>
                    <a:pt x="4977" y="221153"/>
                  </a:lnTo>
                  <a:lnTo>
                    <a:pt x="0" y="258290"/>
                  </a:lnTo>
                  <a:lnTo>
                    <a:pt x="9633" y="315207"/>
                  </a:lnTo>
                  <a:lnTo>
                    <a:pt x="26138" y="368412"/>
                  </a:lnTo>
                  <a:lnTo>
                    <a:pt x="48220" y="430492"/>
                  </a:lnTo>
                  <a:lnTo>
                    <a:pt x="92935" y="492370"/>
                  </a:lnTo>
                  <a:lnTo>
                    <a:pt x="149993" y="550895"/>
                  </a:lnTo>
                  <a:lnTo>
                    <a:pt x="210943" y="597000"/>
                  </a:lnTo>
                  <a:lnTo>
                    <a:pt x="237671" y="612847"/>
                  </a:lnTo>
                  <a:lnTo>
                    <a:pt x="257289" y="626121"/>
                  </a:lnTo>
                  <a:lnTo>
                    <a:pt x="271645" y="6317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2" name="Group 111"/>
          <p:cNvGrpSpPr/>
          <p:nvPr/>
        </p:nvGrpSpPr>
        <p:grpSpPr>
          <a:xfrm>
            <a:off x="243257" y="3087791"/>
            <a:ext cx="1704516" cy="449785"/>
            <a:chOff x="243257" y="3087791"/>
            <a:chExt cx="1704516" cy="449785"/>
          </a:xfrm>
        </p:grpSpPr>
        <p:sp>
          <p:nvSpPr>
            <p:cNvPr id="104" name="Freeform 103"/>
            <p:cNvSpPr/>
            <p:nvPr/>
          </p:nvSpPr>
          <p:spPr>
            <a:xfrm>
              <a:off x="243257" y="3169077"/>
              <a:ext cx="241054" cy="368499"/>
            </a:xfrm>
            <a:custGeom>
              <a:avLst/>
              <a:gdLst/>
              <a:ahLst/>
              <a:cxnLst/>
              <a:rect l="0" t="0" r="0" b="0"/>
              <a:pathLst>
                <a:path w="241054" h="368499">
                  <a:moveTo>
                    <a:pt x="219996" y="0"/>
                  </a:moveTo>
                  <a:lnTo>
                    <a:pt x="191315" y="53875"/>
                  </a:lnTo>
                  <a:lnTo>
                    <a:pt x="152955" y="114752"/>
                  </a:lnTo>
                  <a:lnTo>
                    <a:pt x="112340" y="169441"/>
                  </a:lnTo>
                  <a:lnTo>
                    <a:pt x="96201" y="199164"/>
                  </a:lnTo>
                  <a:lnTo>
                    <a:pt x="66731" y="233880"/>
                  </a:lnTo>
                  <a:lnTo>
                    <a:pt x="43363" y="268597"/>
                  </a:lnTo>
                  <a:lnTo>
                    <a:pt x="2306" y="312202"/>
                  </a:lnTo>
                  <a:lnTo>
                    <a:pt x="0" y="319269"/>
                  </a:lnTo>
                  <a:lnTo>
                    <a:pt x="802" y="326320"/>
                  </a:lnTo>
                  <a:lnTo>
                    <a:pt x="3677" y="333360"/>
                  </a:lnTo>
                  <a:lnTo>
                    <a:pt x="10273" y="338054"/>
                  </a:lnTo>
                  <a:lnTo>
                    <a:pt x="41913" y="344659"/>
                  </a:lnTo>
                  <a:lnTo>
                    <a:pt x="94526" y="346891"/>
                  </a:lnTo>
                  <a:lnTo>
                    <a:pt x="149978" y="347332"/>
                  </a:lnTo>
                  <a:lnTo>
                    <a:pt x="208566" y="358879"/>
                  </a:lnTo>
                  <a:lnTo>
                    <a:pt x="241053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642238" y="3087791"/>
              <a:ext cx="273742" cy="428728"/>
            </a:xfrm>
            <a:custGeom>
              <a:avLst/>
              <a:gdLst/>
              <a:ahLst/>
              <a:cxnLst/>
              <a:rect l="0" t="0" r="0" b="0"/>
              <a:pathLst>
                <a:path w="273742" h="428728">
                  <a:moveTo>
                    <a:pt x="0" y="428727"/>
                  </a:moveTo>
                  <a:lnTo>
                    <a:pt x="16788" y="373682"/>
                  </a:lnTo>
                  <a:lnTo>
                    <a:pt x="26453" y="322274"/>
                  </a:lnTo>
                  <a:lnTo>
                    <a:pt x="44610" y="267059"/>
                  </a:lnTo>
                  <a:lnTo>
                    <a:pt x="59461" y="211092"/>
                  </a:lnTo>
                  <a:lnTo>
                    <a:pt x="73660" y="158096"/>
                  </a:lnTo>
                  <a:lnTo>
                    <a:pt x="82140" y="107897"/>
                  </a:lnTo>
                  <a:lnTo>
                    <a:pt x="93391" y="54091"/>
                  </a:lnTo>
                  <a:lnTo>
                    <a:pt x="116930" y="11574"/>
                  </a:lnTo>
                  <a:lnTo>
                    <a:pt x="123577" y="3226"/>
                  </a:lnTo>
                  <a:lnTo>
                    <a:pt x="131518" y="0"/>
                  </a:lnTo>
                  <a:lnTo>
                    <a:pt x="140321" y="190"/>
                  </a:lnTo>
                  <a:lnTo>
                    <a:pt x="149699" y="2655"/>
                  </a:lnTo>
                  <a:lnTo>
                    <a:pt x="155951" y="10148"/>
                  </a:lnTo>
                  <a:lnTo>
                    <a:pt x="172225" y="61082"/>
                  </a:lnTo>
                  <a:lnTo>
                    <a:pt x="191687" y="116550"/>
                  </a:lnTo>
                  <a:lnTo>
                    <a:pt x="214032" y="173737"/>
                  </a:lnTo>
                  <a:lnTo>
                    <a:pt x="230924" y="237025"/>
                  </a:lnTo>
                  <a:lnTo>
                    <a:pt x="245526" y="289344"/>
                  </a:lnTo>
                  <a:lnTo>
                    <a:pt x="263194" y="344168"/>
                  </a:lnTo>
                  <a:lnTo>
                    <a:pt x="273741" y="3866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726466" y="3403997"/>
              <a:ext cx="178985" cy="7237"/>
            </a:xfrm>
            <a:custGeom>
              <a:avLst/>
              <a:gdLst/>
              <a:ahLst/>
              <a:cxnLst/>
              <a:rect l="0" t="0" r="0" b="0"/>
              <a:pathLst>
                <a:path w="178985" h="7237">
                  <a:moveTo>
                    <a:pt x="178984" y="7236"/>
                  </a:moveTo>
                  <a:lnTo>
                    <a:pt x="151428" y="0"/>
                  </a:lnTo>
                  <a:lnTo>
                    <a:pt x="95206" y="477"/>
                  </a:lnTo>
                  <a:lnTo>
                    <a:pt x="38693" y="5901"/>
                  </a:lnTo>
                  <a:lnTo>
                    <a:pt x="0" y="72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947564" y="3211191"/>
              <a:ext cx="200043" cy="291063"/>
            </a:xfrm>
            <a:custGeom>
              <a:avLst/>
              <a:gdLst/>
              <a:ahLst/>
              <a:cxnLst/>
              <a:rect l="0" t="0" r="0" b="0"/>
              <a:pathLst>
                <a:path w="200043" h="291063">
                  <a:moveTo>
                    <a:pt x="0" y="0"/>
                  </a:moveTo>
                  <a:lnTo>
                    <a:pt x="15641" y="26386"/>
                  </a:lnTo>
                  <a:lnTo>
                    <a:pt x="34844" y="88902"/>
                  </a:lnTo>
                  <a:lnTo>
                    <a:pt x="56319" y="142950"/>
                  </a:lnTo>
                  <a:lnTo>
                    <a:pt x="76769" y="199456"/>
                  </a:lnTo>
                  <a:lnTo>
                    <a:pt x="94699" y="252607"/>
                  </a:lnTo>
                  <a:lnTo>
                    <a:pt x="102920" y="272537"/>
                  </a:lnTo>
                  <a:lnTo>
                    <a:pt x="114372" y="289194"/>
                  </a:lnTo>
                  <a:lnTo>
                    <a:pt x="119532" y="291062"/>
                  </a:lnTo>
                  <a:lnTo>
                    <a:pt x="124142" y="288798"/>
                  </a:lnTo>
                  <a:lnTo>
                    <a:pt x="128385" y="283779"/>
                  </a:lnTo>
                  <a:lnTo>
                    <a:pt x="150780" y="221595"/>
                  </a:lnTo>
                  <a:lnTo>
                    <a:pt x="157686" y="164612"/>
                  </a:lnTo>
                  <a:lnTo>
                    <a:pt x="169102" y="114015"/>
                  </a:lnTo>
                  <a:lnTo>
                    <a:pt x="186089" y="53792"/>
                  </a:lnTo>
                  <a:lnTo>
                    <a:pt x="200042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1186527" y="3193929"/>
              <a:ext cx="234821" cy="287912"/>
            </a:xfrm>
            <a:custGeom>
              <a:avLst/>
              <a:gdLst/>
              <a:ahLst/>
              <a:cxnLst/>
              <a:rect l="0" t="0" r="0" b="0"/>
              <a:pathLst>
                <a:path w="234821" h="287912">
                  <a:moveTo>
                    <a:pt x="182177" y="38319"/>
                  </a:moveTo>
                  <a:lnTo>
                    <a:pt x="152869" y="9011"/>
                  </a:lnTo>
                  <a:lnTo>
                    <a:pt x="133276" y="1897"/>
                  </a:lnTo>
                  <a:lnTo>
                    <a:pt x="121501" y="0"/>
                  </a:lnTo>
                  <a:lnTo>
                    <a:pt x="102177" y="4131"/>
                  </a:lnTo>
                  <a:lnTo>
                    <a:pt x="65119" y="25847"/>
                  </a:lnTo>
                  <a:lnTo>
                    <a:pt x="39999" y="56981"/>
                  </a:lnTo>
                  <a:lnTo>
                    <a:pt x="11720" y="109422"/>
                  </a:lnTo>
                  <a:lnTo>
                    <a:pt x="0" y="149724"/>
                  </a:lnTo>
                  <a:lnTo>
                    <a:pt x="2897" y="184412"/>
                  </a:lnTo>
                  <a:lnTo>
                    <a:pt x="17654" y="238189"/>
                  </a:lnTo>
                  <a:lnTo>
                    <a:pt x="33474" y="264306"/>
                  </a:lnTo>
                  <a:lnTo>
                    <a:pt x="49406" y="276408"/>
                  </a:lnTo>
                  <a:lnTo>
                    <a:pt x="70526" y="284516"/>
                  </a:lnTo>
                  <a:lnTo>
                    <a:pt x="114130" y="287911"/>
                  </a:lnTo>
                  <a:lnTo>
                    <a:pt x="168259" y="279171"/>
                  </a:lnTo>
                  <a:lnTo>
                    <a:pt x="225163" y="262423"/>
                  </a:lnTo>
                  <a:lnTo>
                    <a:pt x="234820" y="2594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1758259" y="3316476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0"/>
                  </a:moveTo>
                  <a:lnTo>
                    <a:pt x="88782" y="0"/>
                  </a:lnTo>
                  <a:lnTo>
                    <a:pt x="26971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1768787" y="3421761"/>
              <a:ext cx="178986" cy="10530"/>
            </a:xfrm>
            <a:custGeom>
              <a:avLst/>
              <a:gdLst/>
              <a:ahLst/>
              <a:cxnLst/>
              <a:rect l="0" t="0" r="0" b="0"/>
              <a:pathLst>
                <a:path w="178986" h="10530">
                  <a:moveTo>
                    <a:pt x="178985" y="0"/>
                  </a:moveTo>
                  <a:lnTo>
                    <a:pt x="141507" y="8333"/>
                  </a:lnTo>
                  <a:lnTo>
                    <a:pt x="84494" y="10095"/>
                  </a:lnTo>
                  <a:lnTo>
                    <a:pt x="28822" y="1044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1758259" y="3197143"/>
              <a:ext cx="189514" cy="46346"/>
            </a:xfrm>
            <a:custGeom>
              <a:avLst/>
              <a:gdLst/>
              <a:ahLst/>
              <a:cxnLst/>
              <a:rect l="0" t="0" r="0" b="0"/>
              <a:pathLst>
                <a:path w="189514" h="46346">
                  <a:moveTo>
                    <a:pt x="0" y="3520"/>
                  </a:moveTo>
                  <a:lnTo>
                    <a:pt x="9575" y="27566"/>
                  </a:lnTo>
                  <a:lnTo>
                    <a:pt x="20243" y="41893"/>
                  </a:lnTo>
                  <a:lnTo>
                    <a:pt x="27533" y="45480"/>
                  </a:lnTo>
                  <a:lnTo>
                    <a:pt x="44992" y="46345"/>
                  </a:lnTo>
                  <a:lnTo>
                    <a:pt x="61330" y="39711"/>
                  </a:lnTo>
                  <a:lnTo>
                    <a:pt x="117785" y="1743"/>
                  </a:lnTo>
                  <a:lnTo>
                    <a:pt x="137746" y="0"/>
                  </a:lnTo>
                  <a:lnTo>
                    <a:pt x="157147" y="4295"/>
                  </a:lnTo>
                  <a:lnTo>
                    <a:pt x="173568" y="14003"/>
                  </a:lnTo>
                  <a:lnTo>
                    <a:pt x="182426" y="26116"/>
                  </a:lnTo>
                  <a:lnTo>
                    <a:pt x="189513" y="456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7" name="Group 116"/>
          <p:cNvGrpSpPr/>
          <p:nvPr/>
        </p:nvGrpSpPr>
        <p:grpSpPr>
          <a:xfrm>
            <a:off x="2077914" y="3211191"/>
            <a:ext cx="1099419" cy="374562"/>
            <a:chOff x="2077914" y="3211191"/>
            <a:chExt cx="1099419" cy="374562"/>
          </a:xfrm>
        </p:grpSpPr>
        <p:sp>
          <p:nvSpPr>
            <p:cNvPr id="113" name="Freeform 112"/>
            <p:cNvSpPr/>
            <p:nvPr/>
          </p:nvSpPr>
          <p:spPr>
            <a:xfrm>
              <a:off x="2077914" y="3211191"/>
              <a:ext cx="280470" cy="315856"/>
            </a:xfrm>
            <a:custGeom>
              <a:avLst/>
              <a:gdLst/>
              <a:ahLst/>
              <a:cxnLst/>
              <a:rect l="0" t="0" r="0" b="0"/>
              <a:pathLst>
                <a:path w="280470" h="315856">
                  <a:moveTo>
                    <a:pt x="248884" y="0"/>
                  </a:moveTo>
                  <a:lnTo>
                    <a:pt x="233242" y="17981"/>
                  </a:lnTo>
                  <a:lnTo>
                    <a:pt x="195428" y="76331"/>
                  </a:lnTo>
                  <a:lnTo>
                    <a:pt x="150936" y="133982"/>
                  </a:lnTo>
                  <a:lnTo>
                    <a:pt x="116972" y="169965"/>
                  </a:lnTo>
                  <a:lnTo>
                    <a:pt x="73536" y="226170"/>
                  </a:lnTo>
                  <a:lnTo>
                    <a:pt x="14730" y="277137"/>
                  </a:lnTo>
                  <a:lnTo>
                    <a:pt x="146" y="291238"/>
                  </a:lnTo>
                  <a:lnTo>
                    <a:pt x="0" y="295934"/>
                  </a:lnTo>
                  <a:lnTo>
                    <a:pt x="4583" y="299065"/>
                  </a:lnTo>
                  <a:lnTo>
                    <a:pt x="45559" y="304090"/>
                  </a:lnTo>
                  <a:lnTo>
                    <a:pt x="98713" y="305082"/>
                  </a:lnTo>
                  <a:lnTo>
                    <a:pt x="151153" y="308398"/>
                  </a:lnTo>
                  <a:lnTo>
                    <a:pt x="201243" y="314382"/>
                  </a:lnTo>
                  <a:lnTo>
                    <a:pt x="260778" y="315661"/>
                  </a:lnTo>
                  <a:lnTo>
                    <a:pt x="280469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2454769" y="3273347"/>
              <a:ext cx="212933" cy="261913"/>
            </a:xfrm>
            <a:custGeom>
              <a:avLst/>
              <a:gdLst/>
              <a:ahLst/>
              <a:cxnLst/>
              <a:rect l="0" t="0" r="0" b="0"/>
              <a:pathLst>
                <a:path w="212933" h="261913">
                  <a:moveTo>
                    <a:pt x="29956" y="253699"/>
                  </a:moveTo>
                  <a:lnTo>
                    <a:pt x="24367" y="191607"/>
                  </a:lnTo>
                  <a:lnTo>
                    <a:pt x="13167" y="140222"/>
                  </a:lnTo>
                  <a:lnTo>
                    <a:pt x="6623" y="85011"/>
                  </a:lnTo>
                  <a:lnTo>
                    <a:pt x="0" y="29045"/>
                  </a:lnTo>
                  <a:lnTo>
                    <a:pt x="2967" y="18532"/>
                  </a:lnTo>
                  <a:lnTo>
                    <a:pt x="8454" y="10354"/>
                  </a:lnTo>
                  <a:lnTo>
                    <a:pt x="15621" y="3732"/>
                  </a:lnTo>
                  <a:lnTo>
                    <a:pt x="23909" y="486"/>
                  </a:lnTo>
                  <a:lnTo>
                    <a:pt x="42476" y="0"/>
                  </a:lnTo>
                  <a:lnTo>
                    <a:pt x="103830" y="15580"/>
                  </a:lnTo>
                  <a:lnTo>
                    <a:pt x="144634" y="37601"/>
                  </a:lnTo>
                  <a:lnTo>
                    <a:pt x="176437" y="67601"/>
                  </a:lnTo>
                  <a:lnTo>
                    <a:pt x="195021" y="96783"/>
                  </a:lnTo>
                  <a:lnTo>
                    <a:pt x="211780" y="138085"/>
                  </a:lnTo>
                  <a:lnTo>
                    <a:pt x="212932" y="159031"/>
                  </a:lnTo>
                  <a:lnTo>
                    <a:pt x="204140" y="201074"/>
                  </a:lnTo>
                  <a:lnTo>
                    <a:pt x="188931" y="227058"/>
                  </a:lnTo>
                  <a:lnTo>
                    <a:pt x="173141" y="239129"/>
                  </a:lnTo>
                  <a:lnTo>
                    <a:pt x="134409" y="256410"/>
                  </a:lnTo>
                  <a:lnTo>
                    <a:pt x="97820" y="261912"/>
                  </a:lnTo>
                  <a:lnTo>
                    <a:pt x="40484" y="25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2695295" y="3305948"/>
              <a:ext cx="189514" cy="217663"/>
            </a:xfrm>
            <a:custGeom>
              <a:avLst/>
              <a:gdLst/>
              <a:ahLst/>
              <a:cxnLst/>
              <a:rect l="0" t="0" r="0" b="0"/>
              <a:pathLst>
                <a:path w="189514" h="217663">
                  <a:moveTo>
                    <a:pt x="0" y="0"/>
                  </a:moveTo>
                  <a:lnTo>
                    <a:pt x="20243" y="43962"/>
                  </a:lnTo>
                  <a:lnTo>
                    <a:pt x="54309" y="105447"/>
                  </a:lnTo>
                  <a:lnTo>
                    <a:pt x="76576" y="154829"/>
                  </a:lnTo>
                  <a:lnTo>
                    <a:pt x="92489" y="181186"/>
                  </a:lnTo>
                  <a:lnTo>
                    <a:pt x="107733" y="208103"/>
                  </a:lnTo>
                  <a:lnTo>
                    <a:pt x="113936" y="215944"/>
                  </a:lnTo>
                  <a:lnTo>
                    <a:pt x="119241" y="217662"/>
                  </a:lnTo>
                  <a:lnTo>
                    <a:pt x="123948" y="215298"/>
                  </a:lnTo>
                  <a:lnTo>
                    <a:pt x="128255" y="210212"/>
                  </a:lnTo>
                  <a:lnTo>
                    <a:pt x="139907" y="180698"/>
                  </a:lnTo>
                  <a:lnTo>
                    <a:pt x="149532" y="118234"/>
                  </a:lnTo>
                  <a:lnTo>
                    <a:pt x="165227" y="63490"/>
                  </a:lnTo>
                  <a:lnTo>
                    <a:pt x="1895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2990093" y="3252603"/>
              <a:ext cx="187240" cy="333150"/>
            </a:xfrm>
            <a:custGeom>
              <a:avLst/>
              <a:gdLst/>
              <a:ahLst/>
              <a:cxnLst/>
              <a:rect l="0" t="0" r="0" b="0"/>
              <a:pathLst>
                <a:path w="187240" h="333150">
                  <a:moveTo>
                    <a:pt x="0" y="116516"/>
                  </a:moveTo>
                  <a:lnTo>
                    <a:pt x="3120" y="159208"/>
                  </a:lnTo>
                  <a:lnTo>
                    <a:pt x="17958" y="218584"/>
                  </a:lnTo>
                  <a:lnTo>
                    <a:pt x="25858" y="244244"/>
                  </a:lnTo>
                  <a:lnTo>
                    <a:pt x="14397" y="190765"/>
                  </a:lnTo>
                  <a:lnTo>
                    <a:pt x="8173" y="136988"/>
                  </a:lnTo>
                  <a:lnTo>
                    <a:pt x="4802" y="110407"/>
                  </a:lnTo>
                  <a:lnTo>
                    <a:pt x="15132" y="53927"/>
                  </a:lnTo>
                  <a:lnTo>
                    <a:pt x="30480" y="21932"/>
                  </a:lnTo>
                  <a:lnTo>
                    <a:pt x="46302" y="7018"/>
                  </a:lnTo>
                  <a:lnTo>
                    <a:pt x="55434" y="1403"/>
                  </a:lnTo>
                  <a:lnTo>
                    <a:pt x="65032" y="0"/>
                  </a:lnTo>
                  <a:lnTo>
                    <a:pt x="85055" y="4679"/>
                  </a:lnTo>
                  <a:lnTo>
                    <a:pt x="110469" y="20468"/>
                  </a:lnTo>
                  <a:lnTo>
                    <a:pt x="115760" y="29087"/>
                  </a:lnTo>
                  <a:lnTo>
                    <a:pt x="121639" y="51143"/>
                  </a:lnTo>
                  <a:lnTo>
                    <a:pt x="118013" y="73423"/>
                  </a:lnTo>
                  <a:lnTo>
                    <a:pt x="102817" y="102578"/>
                  </a:lnTo>
                  <a:lnTo>
                    <a:pt x="88980" y="117340"/>
                  </a:lnTo>
                  <a:lnTo>
                    <a:pt x="71132" y="127801"/>
                  </a:lnTo>
                  <a:lnTo>
                    <a:pt x="69648" y="131058"/>
                  </a:lnTo>
                  <a:lnTo>
                    <a:pt x="73338" y="133230"/>
                  </a:lnTo>
                  <a:lnTo>
                    <a:pt x="107293" y="142304"/>
                  </a:lnTo>
                  <a:lnTo>
                    <a:pt x="131876" y="157562"/>
                  </a:lnTo>
                  <a:lnTo>
                    <a:pt x="153978" y="176901"/>
                  </a:lnTo>
                  <a:lnTo>
                    <a:pt x="169755" y="203038"/>
                  </a:lnTo>
                  <a:lnTo>
                    <a:pt x="184397" y="244481"/>
                  </a:lnTo>
                  <a:lnTo>
                    <a:pt x="187239" y="269706"/>
                  </a:lnTo>
                  <a:lnTo>
                    <a:pt x="182263" y="290275"/>
                  </a:lnTo>
                  <a:lnTo>
                    <a:pt x="171083" y="307216"/>
                  </a:lnTo>
                  <a:lnTo>
                    <a:pt x="154416" y="322544"/>
                  </a:lnTo>
                  <a:lnTo>
                    <a:pt x="132190" y="330916"/>
                  </a:lnTo>
                  <a:lnTo>
                    <a:pt x="119712" y="333149"/>
                  </a:lnTo>
                  <a:lnTo>
                    <a:pt x="96489" y="329390"/>
                  </a:lnTo>
                  <a:lnTo>
                    <a:pt x="66804" y="314121"/>
                  </a:lnTo>
                  <a:lnTo>
                    <a:pt x="43190" y="291659"/>
                  </a:lnTo>
                  <a:lnTo>
                    <a:pt x="21057" y="2639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452725" y="160649"/>
            <a:ext cx="3779731" cy="829030"/>
            <a:chOff x="452725" y="160649"/>
            <a:chExt cx="3779731" cy="829030"/>
          </a:xfrm>
        </p:grpSpPr>
        <p:sp>
          <p:nvSpPr>
            <p:cNvPr id="2" name="Freeform 1"/>
            <p:cNvSpPr/>
            <p:nvPr/>
          </p:nvSpPr>
          <p:spPr>
            <a:xfrm>
              <a:off x="452725" y="160649"/>
              <a:ext cx="336913" cy="586875"/>
            </a:xfrm>
            <a:custGeom>
              <a:avLst/>
              <a:gdLst/>
              <a:ahLst/>
              <a:cxnLst/>
              <a:rect l="0" t="0" r="0" b="0"/>
              <a:pathLst>
                <a:path w="336913" h="586875">
                  <a:moveTo>
                    <a:pt x="0" y="586874"/>
                  </a:moveTo>
                  <a:lnTo>
                    <a:pt x="3119" y="537943"/>
                  </a:lnTo>
                  <a:lnTo>
                    <a:pt x="8333" y="490098"/>
                  </a:lnTo>
                  <a:lnTo>
                    <a:pt x="15684" y="427118"/>
                  </a:lnTo>
                  <a:lnTo>
                    <a:pt x="25054" y="372642"/>
                  </a:lnTo>
                  <a:lnTo>
                    <a:pt x="40829" y="317637"/>
                  </a:lnTo>
                  <a:lnTo>
                    <a:pt x="54731" y="264295"/>
                  </a:lnTo>
                  <a:lnTo>
                    <a:pt x="66259" y="205856"/>
                  </a:lnTo>
                  <a:lnTo>
                    <a:pt x="77084" y="149676"/>
                  </a:lnTo>
                  <a:lnTo>
                    <a:pt x="91222" y="87866"/>
                  </a:lnTo>
                  <a:lnTo>
                    <a:pt x="108791" y="29701"/>
                  </a:lnTo>
                  <a:lnTo>
                    <a:pt x="124911" y="3115"/>
                  </a:lnTo>
                  <a:lnTo>
                    <a:pt x="131237" y="0"/>
                  </a:lnTo>
                  <a:lnTo>
                    <a:pt x="137794" y="262"/>
                  </a:lnTo>
                  <a:lnTo>
                    <a:pt x="144505" y="2777"/>
                  </a:lnTo>
                  <a:lnTo>
                    <a:pt x="155082" y="14930"/>
                  </a:lnTo>
                  <a:lnTo>
                    <a:pt x="176270" y="68623"/>
                  </a:lnTo>
                  <a:lnTo>
                    <a:pt x="202038" y="123310"/>
                  </a:lnTo>
                  <a:lnTo>
                    <a:pt x="219220" y="171881"/>
                  </a:lnTo>
                  <a:lnTo>
                    <a:pt x="233540" y="225137"/>
                  </a:lnTo>
                  <a:lnTo>
                    <a:pt x="256095" y="278723"/>
                  </a:lnTo>
                  <a:lnTo>
                    <a:pt x="273028" y="329343"/>
                  </a:lnTo>
                  <a:lnTo>
                    <a:pt x="287638" y="383795"/>
                  </a:lnTo>
                  <a:lnTo>
                    <a:pt x="300619" y="443988"/>
                  </a:lnTo>
                  <a:lnTo>
                    <a:pt x="307516" y="499031"/>
                  </a:lnTo>
                  <a:lnTo>
                    <a:pt x="314488" y="520926"/>
                  </a:lnTo>
                  <a:lnTo>
                    <a:pt x="336912" y="55528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15896" y="547481"/>
              <a:ext cx="221099" cy="21058"/>
            </a:xfrm>
            <a:custGeom>
              <a:avLst/>
              <a:gdLst/>
              <a:ahLst/>
              <a:cxnLst/>
              <a:rect l="0" t="0" r="0" b="0"/>
              <a:pathLst>
                <a:path w="221099" h="21058">
                  <a:moveTo>
                    <a:pt x="221098" y="0"/>
                  </a:moveTo>
                  <a:lnTo>
                    <a:pt x="172168" y="3120"/>
                  </a:lnTo>
                  <a:lnTo>
                    <a:pt x="124322" y="8334"/>
                  </a:lnTo>
                  <a:lnTo>
                    <a:pt x="66931" y="15684"/>
                  </a:lnTo>
                  <a:lnTo>
                    <a:pt x="12049" y="2035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34683" y="288527"/>
              <a:ext cx="218167" cy="454063"/>
            </a:xfrm>
            <a:custGeom>
              <a:avLst/>
              <a:gdLst/>
              <a:ahLst/>
              <a:cxnLst/>
              <a:rect l="0" t="0" r="0" b="0"/>
              <a:pathLst>
                <a:path w="218167" h="454063">
                  <a:moveTo>
                    <a:pt x="144467" y="364239"/>
                  </a:moveTo>
                  <a:lnTo>
                    <a:pt x="141347" y="321548"/>
                  </a:lnTo>
                  <a:lnTo>
                    <a:pt x="134892" y="301981"/>
                  </a:lnTo>
                  <a:lnTo>
                    <a:pt x="124223" y="285486"/>
                  </a:lnTo>
                  <a:lnTo>
                    <a:pt x="102324" y="276596"/>
                  </a:lnTo>
                  <a:lnTo>
                    <a:pt x="88296" y="274225"/>
                  </a:lnTo>
                  <a:lnTo>
                    <a:pt x="63350" y="277829"/>
                  </a:lnTo>
                  <a:lnTo>
                    <a:pt x="41734" y="288400"/>
                  </a:lnTo>
                  <a:lnTo>
                    <a:pt x="24329" y="304797"/>
                  </a:lnTo>
                  <a:lnTo>
                    <a:pt x="6965" y="339348"/>
                  </a:lnTo>
                  <a:lnTo>
                    <a:pt x="0" y="379221"/>
                  </a:lnTo>
                  <a:lnTo>
                    <a:pt x="3526" y="415082"/>
                  </a:lnTo>
                  <a:lnTo>
                    <a:pt x="12026" y="434019"/>
                  </a:lnTo>
                  <a:lnTo>
                    <a:pt x="17569" y="442345"/>
                  </a:lnTo>
                  <a:lnTo>
                    <a:pt x="25943" y="447895"/>
                  </a:lnTo>
                  <a:lnTo>
                    <a:pt x="47726" y="454062"/>
                  </a:lnTo>
                  <a:lnTo>
                    <a:pt x="80708" y="451945"/>
                  </a:lnTo>
                  <a:lnTo>
                    <a:pt x="98972" y="440654"/>
                  </a:lnTo>
                  <a:lnTo>
                    <a:pt x="122408" y="411447"/>
                  </a:lnTo>
                  <a:lnTo>
                    <a:pt x="151288" y="359656"/>
                  </a:lnTo>
                  <a:lnTo>
                    <a:pt x="171117" y="303196"/>
                  </a:lnTo>
                  <a:lnTo>
                    <a:pt x="181479" y="253996"/>
                  </a:lnTo>
                  <a:lnTo>
                    <a:pt x="185069" y="202373"/>
                  </a:lnTo>
                  <a:lnTo>
                    <a:pt x="186133" y="150033"/>
                  </a:lnTo>
                  <a:lnTo>
                    <a:pt x="186448" y="98650"/>
                  </a:lnTo>
                  <a:lnTo>
                    <a:pt x="183435" y="41892"/>
                  </a:lnTo>
                  <a:lnTo>
                    <a:pt x="176994" y="19763"/>
                  </a:lnTo>
                  <a:lnTo>
                    <a:pt x="166332" y="2128"/>
                  </a:lnTo>
                  <a:lnTo>
                    <a:pt x="161383" y="0"/>
                  </a:lnTo>
                  <a:lnTo>
                    <a:pt x="156914" y="2090"/>
                  </a:lnTo>
                  <a:lnTo>
                    <a:pt x="152765" y="6993"/>
                  </a:lnTo>
                  <a:lnTo>
                    <a:pt x="141336" y="36250"/>
                  </a:lnTo>
                  <a:lnTo>
                    <a:pt x="135400" y="88058"/>
                  </a:lnTo>
                  <a:lnTo>
                    <a:pt x="134227" y="149591"/>
                  </a:lnTo>
                  <a:lnTo>
                    <a:pt x="137143" y="201984"/>
                  </a:lnTo>
                  <a:lnTo>
                    <a:pt x="145416" y="250263"/>
                  </a:lnTo>
                  <a:lnTo>
                    <a:pt x="158692" y="313390"/>
                  </a:lnTo>
                  <a:lnTo>
                    <a:pt x="169089" y="356712"/>
                  </a:lnTo>
                  <a:lnTo>
                    <a:pt x="182316" y="378831"/>
                  </a:lnTo>
                  <a:lnTo>
                    <a:pt x="203255" y="398199"/>
                  </a:lnTo>
                  <a:lnTo>
                    <a:pt x="218166" y="4063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73906" y="631709"/>
              <a:ext cx="129869" cy="268363"/>
            </a:xfrm>
            <a:custGeom>
              <a:avLst/>
              <a:gdLst/>
              <a:ahLst/>
              <a:cxnLst/>
              <a:rect l="0" t="0" r="0" b="0"/>
              <a:pathLst>
                <a:path w="129869" h="268363">
                  <a:moveTo>
                    <a:pt x="84228" y="0"/>
                  </a:moveTo>
                  <a:lnTo>
                    <a:pt x="87348" y="54145"/>
                  </a:lnTo>
                  <a:lnTo>
                    <a:pt x="102187" y="115795"/>
                  </a:lnTo>
                  <a:lnTo>
                    <a:pt x="115895" y="169146"/>
                  </a:lnTo>
                  <a:lnTo>
                    <a:pt x="129868" y="224745"/>
                  </a:lnTo>
                  <a:lnTo>
                    <a:pt x="129862" y="236397"/>
                  </a:lnTo>
                  <a:lnTo>
                    <a:pt x="123617" y="255584"/>
                  </a:lnTo>
                  <a:lnTo>
                    <a:pt x="116337" y="261637"/>
                  </a:lnTo>
                  <a:lnTo>
                    <a:pt x="95769" y="268362"/>
                  </a:lnTo>
                  <a:lnTo>
                    <a:pt x="39541" y="265443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126549" y="463253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21057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269618" y="537265"/>
              <a:ext cx="151730" cy="178673"/>
            </a:xfrm>
            <a:custGeom>
              <a:avLst/>
              <a:gdLst/>
              <a:ahLst/>
              <a:cxnLst/>
              <a:rect l="0" t="0" r="0" b="0"/>
              <a:pathLst>
                <a:path w="151730" h="178673">
                  <a:moveTo>
                    <a:pt x="67501" y="115501"/>
                  </a:moveTo>
                  <a:lnTo>
                    <a:pt x="78679" y="104323"/>
                  </a:lnTo>
                  <a:lnTo>
                    <a:pt x="91220" y="75015"/>
                  </a:lnTo>
                  <a:lnTo>
                    <a:pt x="96755" y="36695"/>
                  </a:lnTo>
                  <a:lnTo>
                    <a:pt x="91811" y="15746"/>
                  </a:lnTo>
                  <a:lnTo>
                    <a:pt x="87217" y="6883"/>
                  </a:lnTo>
                  <a:lnTo>
                    <a:pt x="80645" y="2145"/>
                  </a:lnTo>
                  <a:lnTo>
                    <a:pt x="72754" y="156"/>
                  </a:lnTo>
                  <a:lnTo>
                    <a:pt x="63984" y="0"/>
                  </a:lnTo>
                  <a:lnTo>
                    <a:pt x="48000" y="6066"/>
                  </a:lnTo>
                  <a:lnTo>
                    <a:pt x="33097" y="17730"/>
                  </a:lnTo>
                  <a:lnTo>
                    <a:pt x="18675" y="34613"/>
                  </a:lnTo>
                  <a:lnTo>
                    <a:pt x="10705" y="60054"/>
                  </a:lnTo>
                  <a:lnTo>
                    <a:pt x="0" y="112868"/>
                  </a:lnTo>
                  <a:lnTo>
                    <a:pt x="2795" y="135388"/>
                  </a:lnTo>
                  <a:lnTo>
                    <a:pt x="17523" y="164677"/>
                  </a:lnTo>
                  <a:lnTo>
                    <a:pt x="23654" y="172852"/>
                  </a:lnTo>
                  <a:lnTo>
                    <a:pt x="31250" y="175962"/>
                  </a:lnTo>
                  <a:lnTo>
                    <a:pt x="39824" y="175696"/>
                  </a:lnTo>
                  <a:lnTo>
                    <a:pt x="49050" y="173178"/>
                  </a:lnTo>
                  <a:lnTo>
                    <a:pt x="65539" y="161023"/>
                  </a:lnTo>
                  <a:lnTo>
                    <a:pt x="73212" y="152868"/>
                  </a:lnTo>
                  <a:lnTo>
                    <a:pt x="81737" y="131329"/>
                  </a:lnTo>
                  <a:lnTo>
                    <a:pt x="84357" y="107328"/>
                  </a:lnTo>
                  <a:lnTo>
                    <a:pt x="81594" y="81104"/>
                  </a:lnTo>
                  <a:lnTo>
                    <a:pt x="82745" y="82041"/>
                  </a:lnTo>
                  <a:lnTo>
                    <a:pt x="102872" y="137681"/>
                  </a:lnTo>
                  <a:lnTo>
                    <a:pt x="115976" y="154995"/>
                  </a:lnTo>
                  <a:lnTo>
                    <a:pt x="136846" y="171657"/>
                  </a:lnTo>
                  <a:lnTo>
                    <a:pt x="151729" y="17867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449169" y="533934"/>
              <a:ext cx="109049" cy="182004"/>
            </a:xfrm>
            <a:custGeom>
              <a:avLst/>
              <a:gdLst/>
              <a:ahLst/>
              <a:cxnLst/>
              <a:rect l="0" t="0" r="0" b="0"/>
              <a:pathLst>
                <a:path w="109049" h="182004">
                  <a:moveTo>
                    <a:pt x="109048" y="13547"/>
                  </a:moveTo>
                  <a:lnTo>
                    <a:pt x="92281" y="2369"/>
                  </a:lnTo>
                  <a:lnTo>
                    <a:pt x="74690" y="0"/>
                  </a:lnTo>
                  <a:lnTo>
                    <a:pt x="55173" y="4017"/>
                  </a:lnTo>
                  <a:lnTo>
                    <a:pt x="34801" y="13601"/>
                  </a:lnTo>
                  <a:lnTo>
                    <a:pt x="20287" y="28779"/>
                  </a:lnTo>
                  <a:lnTo>
                    <a:pt x="1438" y="67119"/>
                  </a:lnTo>
                  <a:lnTo>
                    <a:pt x="0" y="90779"/>
                  </a:lnTo>
                  <a:lnTo>
                    <a:pt x="4430" y="114553"/>
                  </a:lnTo>
                  <a:lnTo>
                    <a:pt x="20078" y="141091"/>
                  </a:lnTo>
                  <a:lnTo>
                    <a:pt x="32851" y="156411"/>
                  </a:lnTo>
                  <a:lnTo>
                    <a:pt x="58785" y="172601"/>
                  </a:lnTo>
                  <a:lnTo>
                    <a:pt x="87991" y="18200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634984" y="554754"/>
              <a:ext cx="103064" cy="165581"/>
            </a:xfrm>
            <a:custGeom>
              <a:avLst/>
              <a:gdLst/>
              <a:ahLst/>
              <a:cxnLst/>
              <a:rect l="0" t="0" r="0" b="0"/>
              <a:pathLst>
                <a:path w="103064" h="165581">
                  <a:moveTo>
                    <a:pt x="7461" y="87484"/>
                  </a:moveTo>
                  <a:lnTo>
                    <a:pt x="61336" y="69526"/>
                  </a:lnTo>
                  <a:lnTo>
                    <a:pt x="81708" y="62735"/>
                  </a:lnTo>
                  <a:lnTo>
                    <a:pt x="96222" y="49578"/>
                  </a:lnTo>
                  <a:lnTo>
                    <a:pt x="101730" y="41156"/>
                  </a:lnTo>
                  <a:lnTo>
                    <a:pt x="103063" y="33202"/>
                  </a:lnTo>
                  <a:lnTo>
                    <a:pt x="101611" y="25560"/>
                  </a:lnTo>
                  <a:lnTo>
                    <a:pt x="98304" y="18125"/>
                  </a:lnTo>
                  <a:lnTo>
                    <a:pt x="85270" y="6745"/>
                  </a:lnTo>
                  <a:lnTo>
                    <a:pt x="76882" y="2072"/>
                  </a:lnTo>
                  <a:lnTo>
                    <a:pt x="58202" y="0"/>
                  </a:lnTo>
                  <a:lnTo>
                    <a:pt x="39371" y="4149"/>
                  </a:lnTo>
                  <a:lnTo>
                    <a:pt x="23203" y="13791"/>
                  </a:lnTo>
                  <a:lnTo>
                    <a:pt x="11338" y="28995"/>
                  </a:lnTo>
                  <a:lnTo>
                    <a:pt x="3335" y="48621"/>
                  </a:lnTo>
                  <a:lnTo>
                    <a:pt x="0" y="85977"/>
                  </a:lnTo>
                  <a:lnTo>
                    <a:pt x="7070" y="125512"/>
                  </a:lnTo>
                  <a:lnTo>
                    <a:pt x="17426" y="148839"/>
                  </a:lnTo>
                  <a:lnTo>
                    <a:pt x="26973" y="156463"/>
                  </a:lnTo>
                  <a:lnTo>
                    <a:pt x="53178" y="164935"/>
                  </a:lnTo>
                  <a:lnTo>
                    <a:pt x="74963" y="165580"/>
                  </a:lnTo>
                  <a:lnTo>
                    <a:pt x="102218" y="1611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779316" y="608953"/>
              <a:ext cx="168457" cy="149993"/>
            </a:xfrm>
            <a:custGeom>
              <a:avLst/>
              <a:gdLst/>
              <a:ahLst/>
              <a:cxnLst/>
              <a:rect l="0" t="0" r="0" b="0"/>
              <a:pathLst>
                <a:path w="168457" h="149993">
                  <a:moveTo>
                    <a:pt x="0" y="12228"/>
                  </a:moveTo>
                  <a:lnTo>
                    <a:pt x="15641" y="39784"/>
                  </a:lnTo>
                  <a:lnTo>
                    <a:pt x="31209" y="96007"/>
                  </a:lnTo>
                  <a:lnTo>
                    <a:pt x="46743" y="149992"/>
                  </a:lnTo>
                  <a:lnTo>
                    <a:pt x="31034" y="87045"/>
                  </a:lnTo>
                  <a:lnTo>
                    <a:pt x="26661" y="65367"/>
                  </a:lnTo>
                  <a:lnTo>
                    <a:pt x="28617" y="44034"/>
                  </a:lnTo>
                  <a:lnTo>
                    <a:pt x="36505" y="25974"/>
                  </a:lnTo>
                  <a:lnTo>
                    <a:pt x="41884" y="17883"/>
                  </a:lnTo>
                  <a:lnTo>
                    <a:pt x="57219" y="5772"/>
                  </a:lnTo>
                  <a:lnTo>
                    <a:pt x="66222" y="905"/>
                  </a:lnTo>
                  <a:lnTo>
                    <a:pt x="75733" y="0"/>
                  </a:lnTo>
                  <a:lnTo>
                    <a:pt x="95660" y="5234"/>
                  </a:lnTo>
                  <a:lnTo>
                    <a:pt x="121020" y="21334"/>
                  </a:lnTo>
                  <a:lnTo>
                    <a:pt x="132945" y="37332"/>
                  </a:lnTo>
                  <a:lnTo>
                    <a:pt x="157583" y="96811"/>
                  </a:lnTo>
                  <a:lnTo>
                    <a:pt x="168456" y="1490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032000" y="315854"/>
              <a:ext cx="52643" cy="463255"/>
            </a:xfrm>
            <a:custGeom>
              <a:avLst/>
              <a:gdLst/>
              <a:ahLst/>
              <a:cxnLst/>
              <a:rect l="0" t="0" r="0" b="0"/>
              <a:pathLst>
                <a:path w="52643" h="463255">
                  <a:moveTo>
                    <a:pt x="0" y="0"/>
                  </a:moveTo>
                  <a:lnTo>
                    <a:pt x="8405" y="50433"/>
                  </a:lnTo>
                  <a:lnTo>
                    <a:pt x="16788" y="105411"/>
                  </a:lnTo>
                  <a:lnTo>
                    <a:pt x="23333" y="163975"/>
                  </a:lnTo>
                  <a:lnTo>
                    <a:pt x="29955" y="215274"/>
                  </a:lnTo>
                  <a:lnTo>
                    <a:pt x="36691" y="267726"/>
                  </a:lnTo>
                  <a:lnTo>
                    <a:pt x="40507" y="327721"/>
                  </a:lnTo>
                  <a:lnTo>
                    <a:pt x="49032" y="386829"/>
                  </a:lnTo>
                  <a:lnTo>
                    <a:pt x="51929" y="436113"/>
                  </a:lnTo>
                  <a:lnTo>
                    <a:pt x="52642" y="4632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916186" y="473782"/>
              <a:ext cx="326385" cy="21058"/>
            </a:xfrm>
            <a:custGeom>
              <a:avLst/>
              <a:gdLst/>
              <a:ahLst/>
              <a:cxnLst/>
              <a:rect l="0" t="0" r="0" b="0"/>
              <a:pathLst>
                <a:path w="326385" h="21058">
                  <a:moveTo>
                    <a:pt x="326384" y="0"/>
                  </a:moveTo>
                  <a:lnTo>
                    <a:pt x="270169" y="16788"/>
                  </a:lnTo>
                  <a:lnTo>
                    <a:pt x="208478" y="20214"/>
                  </a:lnTo>
                  <a:lnTo>
                    <a:pt x="154188" y="20807"/>
                  </a:lnTo>
                  <a:lnTo>
                    <a:pt x="93649" y="20983"/>
                  </a:lnTo>
                  <a:lnTo>
                    <a:pt x="40616" y="2103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558425" y="339147"/>
              <a:ext cx="284270" cy="503133"/>
            </a:xfrm>
            <a:custGeom>
              <a:avLst/>
              <a:gdLst/>
              <a:ahLst/>
              <a:cxnLst/>
              <a:rect l="0" t="0" r="0" b="0"/>
              <a:pathLst>
                <a:path w="284270" h="503133">
                  <a:moveTo>
                    <a:pt x="0" y="482075"/>
                  </a:moveTo>
                  <a:lnTo>
                    <a:pt x="3119" y="439384"/>
                  </a:lnTo>
                  <a:lnTo>
                    <a:pt x="16788" y="386073"/>
                  </a:lnTo>
                  <a:lnTo>
                    <a:pt x="26084" y="325601"/>
                  </a:lnTo>
                  <a:lnTo>
                    <a:pt x="31668" y="267850"/>
                  </a:lnTo>
                  <a:lnTo>
                    <a:pt x="37329" y="231428"/>
                  </a:lnTo>
                  <a:lnTo>
                    <a:pt x="36186" y="178321"/>
                  </a:lnTo>
                  <a:lnTo>
                    <a:pt x="40357" y="121453"/>
                  </a:lnTo>
                  <a:lnTo>
                    <a:pt x="41593" y="66388"/>
                  </a:lnTo>
                  <a:lnTo>
                    <a:pt x="47600" y="11450"/>
                  </a:lnTo>
                  <a:lnTo>
                    <a:pt x="53960" y="4548"/>
                  </a:lnTo>
                  <a:lnTo>
                    <a:pt x="62879" y="1117"/>
                  </a:lnTo>
                  <a:lnTo>
                    <a:pt x="73505" y="0"/>
                  </a:lnTo>
                  <a:lnTo>
                    <a:pt x="91550" y="4997"/>
                  </a:lnTo>
                  <a:lnTo>
                    <a:pt x="99638" y="9605"/>
                  </a:lnTo>
                  <a:lnTo>
                    <a:pt x="111743" y="27203"/>
                  </a:lnTo>
                  <a:lnTo>
                    <a:pt x="132825" y="81710"/>
                  </a:lnTo>
                  <a:lnTo>
                    <a:pt x="150837" y="134598"/>
                  </a:lnTo>
                  <a:lnTo>
                    <a:pt x="161415" y="182977"/>
                  </a:lnTo>
                  <a:lnTo>
                    <a:pt x="182706" y="244226"/>
                  </a:lnTo>
                  <a:lnTo>
                    <a:pt x="208706" y="302272"/>
                  </a:lnTo>
                  <a:lnTo>
                    <a:pt x="234038" y="361865"/>
                  </a:lnTo>
                  <a:lnTo>
                    <a:pt x="260179" y="421545"/>
                  </a:lnTo>
                  <a:lnTo>
                    <a:pt x="280288" y="477917"/>
                  </a:lnTo>
                  <a:lnTo>
                    <a:pt x="284269" y="50313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568953" y="684352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21057"/>
                  </a:moveTo>
                  <a:lnTo>
                    <a:pt x="214859" y="9878"/>
                  </a:lnTo>
                  <a:lnTo>
                    <a:pt x="182075" y="2927"/>
                  </a:lnTo>
                  <a:lnTo>
                    <a:pt x="129075" y="578"/>
                  </a:lnTo>
                  <a:lnTo>
                    <a:pt x="73546" y="114"/>
                  </a:lnTo>
                  <a:lnTo>
                    <a:pt x="34660" y="3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863751" y="592544"/>
              <a:ext cx="192777" cy="228679"/>
            </a:xfrm>
            <a:custGeom>
              <a:avLst/>
              <a:gdLst/>
              <a:ahLst/>
              <a:cxnLst/>
              <a:rect l="0" t="0" r="0" b="0"/>
              <a:pathLst>
                <a:path w="192777" h="228679">
                  <a:moveTo>
                    <a:pt x="0" y="49694"/>
                  </a:moveTo>
                  <a:lnTo>
                    <a:pt x="11453" y="103838"/>
                  </a:lnTo>
                  <a:lnTo>
                    <a:pt x="24749" y="158785"/>
                  </a:lnTo>
                  <a:lnTo>
                    <a:pt x="35149" y="195101"/>
                  </a:lnTo>
                  <a:lnTo>
                    <a:pt x="35131" y="200444"/>
                  </a:lnTo>
                  <a:lnTo>
                    <a:pt x="32779" y="201667"/>
                  </a:lnTo>
                  <a:lnTo>
                    <a:pt x="28872" y="200142"/>
                  </a:lnTo>
                  <a:lnTo>
                    <a:pt x="21411" y="189089"/>
                  </a:lnTo>
                  <a:lnTo>
                    <a:pt x="15365" y="171309"/>
                  </a:lnTo>
                  <a:lnTo>
                    <a:pt x="11165" y="108271"/>
                  </a:lnTo>
                  <a:lnTo>
                    <a:pt x="11824" y="54159"/>
                  </a:lnTo>
                  <a:lnTo>
                    <a:pt x="20141" y="20601"/>
                  </a:lnTo>
                  <a:lnTo>
                    <a:pt x="30788" y="3229"/>
                  </a:lnTo>
                  <a:lnTo>
                    <a:pt x="38073" y="0"/>
                  </a:lnTo>
                  <a:lnTo>
                    <a:pt x="46439" y="187"/>
                  </a:lnTo>
                  <a:lnTo>
                    <a:pt x="90671" y="17298"/>
                  </a:lnTo>
                  <a:lnTo>
                    <a:pt x="125131" y="42045"/>
                  </a:lnTo>
                  <a:lnTo>
                    <a:pt x="158642" y="81848"/>
                  </a:lnTo>
                  <a:lnTo>
                    <a:pt x="185450" y="144500"/>
                  </a:lnTo>
                  <a:lnTo>
                    <a:pt x="192776" y="165530"/>
                  </a:lnTo>
                  <a:lnTo>
                    <a:pt x="189513" y="22867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011150" y="618668"/>
              <a:ext cx="290812" cy="371011"/>
            </a:xfrm>
            <a:custGeom>
              <a:avLst/>
              <a:gdLst/>
              <a:ahLst/>
              <a:cxnLst/>
              <a:rect l="0" t="0" r="0" b="0"/>
              <a:pathLst>
                <a:path w="290812" h="371011">
                  <a:moveTo>
                    <a:pt x="242155" y="97269"/>
                  </a:moveTo>
                  <a:lnTo>
                    <a:pt x="253334" y="80502"/>
                  </a:lnTo>
                  <a:lnTo>
                    <a:pt x="255702" y="62911"/>
                  </a:lnTo>
                  <a:lnTo>
                    <a:pt x="254696" y="53307"/>
                  </a:lnTo>
                  <a:lnTo>
                    <a:pt x="244220" y="33277"/>
                  </a:lnTo>
                  <a:lnTo>
                    <a:pt x="227865" y="15016"/>
                  </a:lnTo>
                  <a:lnTo>
                    <a:pt x="208898" y="3000"/>
                  </a:lnTo>
                  <a:lnTo>
                    <a:pt x="185650" y="0"/>
                  </a:lnTo>
                  <a:lnTo>
                    <a:pt x="160890" y="3736"/>
                  </a:lnTo>
                  <a:lnTo>
                    <a:pt x="138187" y="13195"/>
                  </a:lnTo>
                  <a:lnTo>
                    <a:pt x="122637" y="28317"/>
                  </a:lnTo>
                  <a:lnTo>
                    <a:pt x="107307" y="59682"/>
                  </a:lnTo>
                  <a:lnTo>
                    <a:pt x="101504" y="84073"/>
                  </a:lnTo>
                  <a:lnTo>
                    <a:pt x="107311" y="128328"/>
                  </a:lnTo>
                  <a:lnTo>
                    <a:pt x="110145" y="139032"/>
                  </a:lnTo>
                  <a:lnTo>
                    <a:pt x="115544" y="147338"/>
                  </a:lnTo>
                  <a:lnTo>
                    <a:pt x="130901" y="159686"/>
                  </a:lnTo>
                  <a:lnTo>
                    <a:pt x="152545" y="162835"/>
                  </a:lnTo>
                  <a:lnTo>
                    <a:pt x="176592" y="159165"/>
                  </a:lnTo>
                  <a:lnTo>
                    <a:pt x="198978" y="149735"/>
                  </a:lnTo>
                  <a:lnTo>
                    <a:pt x="214387" y="134625"/>
                  </a:lnTo>
                  <a:lnTo>
                    <a:pt x="220133" y="125683"/>
                  </a:lnTo>
                  <a:lnTo>
                    <a:pt x="227474" y="123231"/>
                  </a:lnTo>
                  <a:lnTo>
                    <a:pt x="235877" y="125105"/>
                  </a:lnTo>
                  <a:lnTo>
                    <a:pt x="244989" y="129865"/>
                  </a:lnTo>
                  <a:lnTo>
                    <a:pt x="251063" y="137717"/>
                  </a:lnTo>
                  <a:lnTo>
                    <a:pt x="272791" y="197164"/>
                  </a:lnTo>
                  <a:lnTo>
                    <a:pt x="289238" y="253179"/>
                  </a:lnTo>
                  <a:lnTo>
                    <a:pt x="290811" y="299962"/>
                  </a:lnTo>
                  <a:lnTo>
                    <a:pt x="282887" y="325395"/>
                  </a:lnTo>
                  <a:lnTo>
                    <a:pt x="268447" y="342158"/>
                  </a:lnTo>
                  <a:lnTo>
                    <a:pt x="249161" y="353508"/>
                  </a:lnTo>
                  <a:lnTo>
                    <a:pt x="224992" y="362452"/>
                  </a:lnTo>
                  <a:lnTo>
                    <a:pt x="173899" y="362885"/>
                  </a:lnTo>
                  <a:lnTo>
                    <a:pt x="119896" y="361194"/>
                  </a:lnTo>
                  <a:lnTo>
                    <a:pt x="58821" y="361792"/>
                  </a:lnTo>
                  <a:lnTo>
                    <a:pt x="0" y="3710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358590" y="410611"/>
              <a:ext cx="31587" cy="431669"/>
            </a:xfrm>
            <a:custGeom>
              <a:avLst/>
              <a:gdLst/>
              <a:ahLst/>
              <a:cxnLst/>
              <a:rect l="0" t="0" r="0" b="0"/>
              <a:pathLst>
                <a:path w="31587" h="431669">
                  <a:moveTo>
                    <a:pt x="0" y="0"/>
                  </a:moveTo>
                  <a:lnTo>
                    <a:pt x="0" y="60384"/>
                  </a:lnTo>
                  <a:lnTo>
                    <a:pt x="5589" y="121632"/>
                  </a:lnTo>
                  <a:lnTo>
                    <a:pt x="9065" y="173299"/>
                  </a:lnTo>
                  <a:lnTo>
                    <a:pt x="17476" y="231934"/>
                  </a:lnTo>
                  <a:lnTo>
                    <a:pt x="21166" y="283970"/>
                  </a:lnTo>
                  <a:lnTo>
                    <a:pt x="29181" y="341012"/>
                  </a:lnTo>
                  <a:lnTo>
                    <a:pt x="31111" y="402323"/>
                  </a:lnTo>
                  <a:lnTo>
                    <a:pt x="31586" y="4316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432290" y="605097"/>
              <a:ext cx="151703" cy="198033"/>
            </a:xfrm>
            <a:custGeom>
              <a:avLst/>
              <a:gdLst/>
              <a:ahLst/>
              <a:cxnLst/>
              <a:rect l="0" t="0" r="0" b="0"/>
              <a:pathLst>
                <a:path w="151703" h="198033">
                  <a:moveTo>
                    <a:pt x="0" y="131897"/>
                  </a:moveTo>
                  <a:lnTo>
                    <a:pt x="53875" y="104386"/>
                  </a:lnTo>
                  <a:lnTo>
                    <a:pt x="115922" y="81644"/>
                  </a:lnTo>
                  <a:lnTo>
                    <a:pt x="136918" y="70178"/>
                  </a:lnTo>
                  <a:lnTo>
                    <a:pt x="143921" y="61505"/>
                  </a:lnTo>
                  <a:lnTo>
                    <a:pt x="151702" y="39391"/>
                  </a:lnTo>
                  <a:lnTo>
                    <a:pt x="150268" y="29282"/>
                  </a:lnTo>
                  <a:lnTo>
                    <a:pt x="139315" y="11811"/>
                  </a:lnTo>
                  <a:lnTo>
                    <a:pt x="119630" y="2487"/>
                  </a:lnTo>
                  <a:lnTo>
                    <a:pt x="107829" y="0"/>
                  </a:lnTo>
                  <a:lnTo>
                    <a:pt x="82239" y="3476"/>
                  </a:lnTo>
                  <a:lnTo>
                    <a:pt x="57607" y="13990"/>
                  </a:lnTo>
                  <a:lnTo>
                    <a:pt x="38861" y="30361"/>
                  </a:lnTo>
                  <a:lnTo>
                    <a:pt x="20743" y="64898"/>
                  </a:lnTo>
                  <a:lnTo>
                    <a:pt x="13555" y="110356"/>
                  </a:lnTo>
                  <a:lnTo>
                    <a:pt x="18112" y="137531"/>
                  </a:lnTo>
                  <a:lnTo>
                    <a:pt x="33832" y="169442"/>
                  </a:lnTo>
                  <a:lnTo>
                    <a:pt x="47792" y="184848"/>
                  </a:lnTo>
                  <a:lnTo>
                    <a:pt x="65694" y="195595"/>
                  </a:lnTo>
                  <a:lnTo>
                    <a:pt x="91589" y="198032"/>
                  </a:lnTo>
                  <a:lnTo>
                    <a:pt x="136870" y="1950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667477" y="602319"/>
              <a:ext cx="183116" cy="197847"/>
            </a:xfrm>
            <a:custGeom>
              <a:avLst/>
              <a:gdLst/>
              <a:ahLst/>
              <a:cxnLst/>
              <a:rect l="0" t="0" r="0" b="0"/>
              <a:pathLst>
                <a:path w="183116" h="197847">
                  <a:moveTo>
                    <a:pt x="154368" y="8333"/>
                  </a:moveTo>
                  <a:lnTo>
                    <a:pt x="116890" y="0"/>
                  </a:lnTo>
                  <a:lnTo>
                    <a:pt x="82042" y="1575"/>
                  </a:lnTo>
                  <a:lnTo>
                    <a:pt x="33237" y="12588"/>
                  </a:lnTo>
                  <a:lnTo>
                    <a:pt x="12404" y="25432"/>
                  </a:lnTo>
                  <a:lnTo>
                    <a:pt x="3573" y="33770"/>
                  </a:lnTo>
                  <a:lnTo>
                    <a:pt x="26" y="42839"/>
                  </a:lnTo>
                  <a:lnTo>
                    <a:pt x="0" y="52394"/>
                  </a:lnTo>
                  <a:lnTo>
                    <a:pt x="2323" y="62274"/>
                  </a:lnTo>
                  <a:lnTo>
                    <a:pt x="7381" y="70030"/>
                  </a:lnTo>
                  <a:lnTo>
                    <a:pt x="22360" y="81767"/>
                  </a:lnTo>
                  <a:lnTo>
                    <a:pt x="81095" y="106268"/>
                  </a:lnTo>
                  <a:lnTo>
                    <a:pt x="141700" y="127223"/>
                  </a:lnTo>
                  <a:lnTo>
                    <a:pt x="179942" y="152830"/>
                  </a:lnTo>
                  <a:lnTo>
                    <a:pt x="183115" y="159647"/>
                  </a:lnTo>
                  <a:lnTo>
                    <a:pt x="182891" y="166531"/>
                  </a:lnTo>
                  <a:lnTo>
                    <a:pt x="180403" y="173460"/>
                  </a:lnTo>
                  <a:lnTo>
                    <a:pt x="174064" y="179249"/>
                  </a:lnTo>
                  <a:lnTo>
                    <a:pt x="154543" y="188801"/>
                  </a:lnTo>
                  <a:lnTo>
                    <a:pt x="103883" y="196060"/>
                  </a:lnTo>
                  <a:lnTo>
                    <a:pt x="58174" y="197493"/>
                  </a:lnTo>
                  <a:lnTo>
                    <a:pt x="38554" y="1978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26424" y="843744"/>
              <a:ext cx="3232250" cy="51179"/>
            </a:xfrm>
            <a:custGeom>
              <a:avLst/>
              <a:gdLst/>
              <a:ahLst/>
              <a:cxnLst/>
              <a:rect l="0" t="0" r="0" b="0"/>
              <a:pathLst>
                <a:path w="3232250" h="51179">
                  <a:moveTo>
                    <a:pt x="3232249" y="51178"/>
                  </a:moveTo>
                  <a:lnTo>
                    <a:pt x="3189558" y="48058"/>
                  </a:lnTo>
                  <a:lnTo>
                    <a:pt x="3129011" y="41625"/>
                  </a:lnTo>
                  <a:lnTo>
                    <a:pt x="3074033" y="37722"/>
                  </a:lnTo>
                  <a:lnTo>
                    <a:pt x="3018113" y="31622"/>
                  </a:lnTo>
                  <a:lnTo>
                    <a:pt x="2970450" y="30566"/>
                  </a:lnTo>
                  <a:lnTo>
                    <a:pt x="2919283" y="30253"/>
                  </a:lnTo>
                  <a:lnTo>
                    <a:pt x="2861488" y="30160"/>
                  </a:lnTo>
                  <a:lnTo>
                    <a:pt x="2805499" y="24543"/>
                  </a:lnTo>
                  <a:lnTo>
                    <a:pt x="2746276" y="21059"/>
                  </a:lnTo>
                  <a:lnTo>
                    <a:pt x="2684275" y="20027"/>
                  </a:lnTo>
                  <a:lnTo>
                    <a:pt x="2621451" y="19721"/>
                  </a:lnTo>
                  <a:lnTo>
                    <a:pt x="2558382" y="19631"/>
                  </a:lnTo>
                  <a:lnTo>
                    <a:pt x="2513173" y="19609"/>
                  </a:lnTo>
                  <a:lnTo>
                    <a:pt x="2466953" y="18430"/>
                  </a:lnTo>
                  <a:lnTo>
                    <a:pt x="2423015" y="14006"/>
                  </a:lnTo>
                  <a:lnTo>
                    <a:pt x="2364405" y="10528"/>
                  </a:lnTo>
                  <a:lnTo>
                    <a:pt x="2315584" y="9498"/>
                  </a:lnTo>
                  <a:lnTo>
                    <a:pt x="2260305" y="9192"/>
                  </a:lnTo>
                  <a:lnTo>
                    <a:pt x="2199472" y="9102"/>
                  </a:lnTo>
                  <a:lnTo>
                    <a:pt x="2136994" y="9075"/>
                  </a:lnTo>
                  <a:lnTo>
                    <a:pt x="2074028" y="3478"/>
                  </a:lnTo>
                  <a:lnTo>
                    <a:pt x="2016507" y="0"/>
                  </a:lnTo>
                  <a:lnTo>
                    <a:pt x="1957970" y="6060"/>
                  </a:lnTo>
                  <a:lnTo>
                    <a:pt x="1903611" y="8174"/>
                  </a:lnTo>
                  <a:lnTo>
                    <a:pt x="1851109" y="8800"/>
                  </a:lnTo>
                  <a:lnTo>
                    <a:pt x="1787735" y="9012"/>
                  </a:lnTo>
                  <a:lnTo>
                    <a:pt x="1736577" y="9048"/>
                  </a:lnTo>
                  <a:lnTo>
                    <a:pt x="1681255" y="9059"/>
                  </a:lnTo>
                  <a:lnTo>
                    <a:pt x="1623529" y="9062"/>
                  </a:lnTo>
                  <a:lnTo>
                    <a:pt x="1566261" y="9063"/>
                  </a:lnTo>
                  <a:lnTo>
                    <a:pt x="1504839" y="9064"/>
                  </a:lnTo>
                  <a:lnTo>
                    <a:pt x="1445306" y="9064"/>
                  </a:lnTo>
                  <a:lnTo>
                    <a:pt x="1387502" y="9064"/>
                  </a:lnTo>
                  <a:lnTo>
                    <a:pt x="1329041" y="9064"/>
                  </a:lnTo>
                  <a:lnTo>
                    <a:pt x="1271555" y="9064"/>
                  </a:lnTo>
                  <a:lnTo>
                    <a:pt x="1210069" y="9064"/>
                  </a:lnTo>
                  <a:lnTo>
                    <a:pt x="1147397" y="9064"/>
                  </a:lnTo>
                  <a:lnTo>
                    <a:pt x="1087493" y="9064"/>
                  </a:lnTo>
                  <a:lnTo>
                    <a:pt x="1029580" y="9064"/>
                  </a:lnTo>
                  <a:lnTo>
                    <a:pt x="967966" y="9064"/>
                  </a:lnTo>
                  <a:lnTo>
                    <a:pt x="905257" y="9064"/>
                  </a:lnTo>
                  <a:lnTo>
                    <a:pt x="848462" y="9064"/>
                  </a:lnTo>
                  <a:lnTo>
                    <a:pt x="795759" y="9064"/>
                  </a:lnTo>
                  <a:lnTo>
                    <a:pt x="738809" y="9064"/>
                  </a:lnTo>
                  <a:lnTo>
                    <a:pt x="681771" y="9064"/>
                  </a:lnTo>
                  <a:lnTo>
                    <a:pt x="620417" y="9064"/>
                  </a:lnTo>
                  <a:lnTo>
                    <a:pt x="557784" y="9064"/>
                  </a:lnTo>
                  <a:lnTo>
                    <a:pt x="501012" y="9064"/>
                  </a:lnTo>
                  <a:lnTo>
                    <a:pt x="448315" y="9064"/>
                  </a:lnTo>
                  <a:lnTo>
                    <a:pt x="391368" y="9064"/>
                  </a:lnTo>
                  <a:lnTo>
                    <a:pt x="334330" y="9064"/>
                  </a:lnTo>
                  <a:lnTo>
                    <a:pt x="292481" y="9064"/>
                  </a:lnTo>
                  <a:lnTo>
                    <a:pt x="246585" y="9064"/>
                  </a:lnTo>
                  <a:lnTo>
                    <a:pt x="197065" y="14653"/>
                  </a:lnTo>
                  <a:lnTo>
                    <a:pt x="137809" y="18129"/>
                  </a:lnTo>
                  <a:lnTo>
                    <a:pt x="95174" y="18942"/>
                  </a:lnTo>
                  <a:lnTo>
                    <a:pt x="41068" y="22519"/>
                  </a:lnTo>
                  <a:lnTo>
                    <a:pt x="0" y="3012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116642" y="621181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21057"/>
                  </a:moveTo>
                  <a:lnTo>
                    <a:pt x="53533" y="426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4497863" y="379025"/>
            <a:ext cx="4756687" cy="634941"/>
            <a:chOff x="4497863" y="379025"/>
            <a:chExt cx="4756687" cy="634941"/>
          </a:xfrm>
        </p:grpSpPr>
        <p:sp>
          <p:nvSpPr>
            <p:cNvPr id="23" name="Freeform 22"/>
            <p:cNvSpPr/>
            <p:nvPr/>
          </p:nvSpPr>
          <p:spPr>
            <a:xfrm>
              <a:off x="4497863" y="421139"/>
              <a:ext cx="29391" cy="452727"/>
            </a:xfrm>
            <a:custGeom>
              <a:avLst/>
              <a:gdLst/>
              <a:ahLst/>
              <a:cxnLst/>
              <a:rect l="0" t="0" r="0" b="0"/>
              <a:pathLst>
                <a:path w="29391" h="452727">
                  <a:moveTo>
                    <a:pt x="8334" y="0"/>
                  </a:moveTo>
                  <a:lnTo>
                    <a:pt x="0" y="60384"/>
                  </a:lnTo>
                  <a:lnTo>
                    <a:pt x="3828" y="121632"/>
                  </a:lnTo>
                  <a:lnTo>
                    <a:pt x="12588" y="173300"/>
                  </a:lnTo>
                  <a:lnTo>
                    <a:pt x="17003" y="221884"/>
                  </a:lnTo>
                  <a:lnTo>
                    <a:pt x="18311" y="277094"/>
                  </a:lnTo>
                  <a:lnTo>
                    <a:pt x="24288" y="337906"/>
                  </a:lnTo>
                  <a:lnTo>
                    <a:pt x="27878" y="389199"/>
                  </a:lnTo>
                  <a:lnTo>
                    <a:pt x="28718" y="416303"/>
                  </a:lnTo>
                  <a:lnTo>
                    <a:pt x="29390" y="4527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674653" y="379025"/>
              <a:ext cx="31586" cy="536955"/>
            </a:xfrm>
            <a:custGeom>
              <a:avLst/>
              <a:gdLst/>
              <a:ahLst/>
              <a:cxnLst/>
              <a:rect l="0" t="0" r="0" b="0"/>
              <a:pathLst>
                <a:path w="31586" h="536955">
                  <a:moveTo>
                    <a:pt x="31585" y="0"/>
                  </a:moveTo>
                  <a:lnTo>
                    <a:pt x="25996" y="62093"/>
                  </a:lnTo>
                  <a:lnTo>
                    <a:pt x="22032" y="120714"/>
                  </a:lnTo>
                  <a:lnTo>
                    <a:pt x="20176" y="166659"/>
                  </a:lnTo>
                  <a:lnTo>
                    <a:pt x="13906" y="224856"/>
                  </a:lnTo>
                  <a:lnTo>
                    <a:pt x="12029" y="269952"/>
                  </a:lnTo>
                  <a:lnTo>
                    <a:pt x="11195" y="314171"/>
                  </a:lnTo>
                  <a:lnTo>
                    <a:pt x="10726" y="375408"/>
                  </a:lnTo>
                  <a:lnTo>
                    <a:pt x="4978" y="437323"/>
                  </a:lnTo>
                  <a:lnTo>
                    <a:pt x="983" y="496650"/>
                  </a:lnTo>
                  <a:lnTo>
                    <a:pt x="0" y="5369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527253" y="694880"/>
              <a:ext cx="147401" cy="31587"/>
            </a:xfrm>
            <a:custGeom>
              <a:avLst/>
              <a:gdLst/>
              <a:ahLst/>
              <a:cxnLst/>
              <a:rect l="0" t="0" r="0" b="0"/>
              <a:pathLst>
                <a:path w="147401" h="31587">
                  <a:moveTo>
                    <a:pt x="147400" y="0"/>
                  </a:moveTo>
                  <a:lnTo>
                    <a:pt x="98469" y="11453"/>
                  </a:lnTo>
                  <a:lnTo>
                    <a:pt x="44927" y="2474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751426" y="714836"/>
              <a:ext cx="186440" cy="211672"/>
            </a:xfrm>
            <a:custGeom>
              <a:avLst/>
              <a:gdLst/>
              <a:ahLst/>
              <a:cxnLst/>
              <a:rect l="0" t="0" r="0" b="0"/>
              <a:pathLst>
                <a:path w="186440" h="211672">
                  <a:moveTo>
                    <a:pt x="123268" y="64272"/>
                  </a:moveTo>
                  <a:lnTo>
                    <a:pt x="103024" y="20310"/>
                  </a:lnTo>
                  <a:lnTo>
                    <a:pt x="87365" y="6519"/>
                  </a:lnTo>
                  <a:lnTo>
                    <a:pt x="78276" y="1204"/>
                  </a:lnTo>
                  <a:lnTo>
                    <a:pt x="68706" y="0"/>
                  </a:lnTo>
                  <a:lnTo>
                    <a:pt x="48716" y="4901"/>
                  </a:lnTo>
                  <a:lnTo>
                    <a:pt x="23320" y="20815"/>
                  </a:lnTo>
                  <a:lnTo>
                    <a:pt x="11386" y="36769"/>
                  </a:lnTo>
                  <a:lnTo>
                    <a:pt x="3353" y="57898"/>
                  </a:lnTo>
                  <a:lnTo>
                    <a:pt x="0" y="101508"/>
                  </a:lnTo>
                  <a:lnTo>
                    <a:pt x="7066" y="143415"/>
                  </a:lnTo>
                  <a:lnTo>
                    <a:pt x="17420" y="167297"/>
                  </a:lnTo>
                  <a:lnTo>
                    <a:pt x="25797" y="173900"/>
                  </a:lnTo>
                  <a:lnTo>
                    <a:pt x="47582" y="178116"/>
                  </a:lnTo>
                  <a:lnTo>
                    <a:pt x="69743" y="172971"/>
                  </a:lnTo>
                  <a:lnTo>
                    <a:pt x="80565" y="168324"/>
                  </a:lnTo>
                  <a:lnTo>
                    <a:pt x="95710" y="153801"/>
                  </a:lnTo>
                  <a:lnTo>
                    <a:pt x="101387" y="145015"/>
                  </a:lnTo>
                  <a:lnTo>
                    <a:pt x="109376" y="110293"/>
                  </a:lnTo>
                  <a:lnTo>
                    <a:pt x="112837" y="106651"/>
                  </a:lnTo>
                  <a:lnTo>
                    <a:pt x="117484" y="108902"/>
                  </a:lnTo>
                  <a:lnTo>
                    <a:pt x="127716" y="122712"/>
                  </a:lnTo>
                  <a:lnTo>
                    <a:pt x="166156" y="182620"/>
                  </a:lnTo>
                  <a:lnTo>
                    <a:pt x="186439" y="2116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969450" y="726466"/>
              <a:ext cx="115815" cy="170539"/>
            </a:xfrm>
            <a:custGeom>
              <a:avLst/>
              <a:gdLst/>
              <a:ahLst/>
              <a:cxnLst/>
              <a:rect l="0" t="0" r="0" b="0"/>
              <a:pathLst>
                <a:path w="115815" h="170539">
                  <a:moveTo>
                    <a:pt x="0" y="21057"/>
                  </a:moveTo>
                  <a:lnTo>
                    <a:pt x="17959" y="76102"/>
                  </a:lnTo>
                  <a:lnTo>
                    <a:pt x="40739" y="135569"/>
                  </a:lnTo>
                  <a:lnTo>
                    <a:pt x="54705" y="168070"/>
                  </a:lnTo>
                  <a:lnTo>
                    <a:pt x="58697" y="170538"/>
                  </a:lnTo>
                  <a:lnTo>
                    <a:pt x="62528" y="167505"/>
                  </a:lnTo>
                  <a:lnTo>
                    <a:pt x="84172" y="111686"/>
                  </a:lnTo>
                  <a:lnTo>
                    <a:pt x="101769" y="52315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130275" y="709712"/>
              <a:ext cx="179100" cy="236224"/>
            </a:xfrm>
            <a:custGeom>
              <a:avLst/>
              <a:gdLst/>
              <a:ahLst/>
              <a:cxnLst/>
              <a:rect l="0" t="0" r="0" b="0"/>
              <a:pathLst>
                <a:path w="179100" h="236224">
                  <a:moveTo>
                    <a:pt x="7631" y="79925"/>
                  </a:moveTo>
                  <a:lnTo>
                    <a:pt x="18810" y="96692"/>
                  </a:lnTo>
                  <a:lnTo>
                    <a:pt x="27952" y="101632"/>
                  </a:lnTo>
                  <a:lnTo>
                    <a:pt x="81532" y="109559"/>
                  </a:lnTo>
                  <a:lnTo>
                    <a:pt x="120385" y="107813"/>
                  </a:lnTo>
                  <a:lnTo>
                    <a:pt x="141972" y="101678"/>
                  </a:lnTo>
                  <a:lnTo>
                    <a:pt x="159365" y="91153"/>
                  </a:lnTo>
                  <a:lnTo>
                    <a:pt x="171775" y="75556"/>
                  </a:lnTo>
                  <a:lnTo>
                    <a:pt x="176722" y="66484"/>
                  </a:lnTo>
                  <a:lnTo>
                    <a:pt x="179099" y="47045"/>
                  </a:lnTo>
                  <a:lnTo>
                    <a:pt x="178095" y="36948"/>
                  </a:lnTo>
                  <a:lnTo>
                    <a:pt x="167621" y="19490"/>
                  </a:lnTo>
                  <a:lnTo>
                    <a:pt x="159915" y="11559"/>
                  </a:lnTo>
                  <a:lnTo>
                    <a:pt x="135754" y="2747"/>
                  </a:lnTo>
                  <a:lnTo>
                    <a:pt x="107859" y="0"/>
                  </a:lnTo>
                  <a:lnTo>
                    <a:pt x="83762" y="2679"/>
                  </a:lnTo>
                  <a:lnTo>
                    <a:pt x="50466" y="16353"/>
                  </a:lnTo>
                  <a:lnTo>
                    <a:pt x="23963" y="35222"/>
                  </a:lnTo>
                  <a:lnTo>
                    <a:pt x="6881" y="61220"/>
                  </a:lnTo>
                  <a:lnTo>
                    <a:pt x="0" y="96740"/>
                  </a:lnTo>
                  <a:lnTo>
                    <a:pt x="7250" y="157899"/>
                  </a:lnTo>
                  <a:lnTo>
                    <a:pt x="17601" y="187500"/>
                  </a:lnTo>
                  <a:lnTo>
                    <a:pt x="33119" y="210014"/>
                  </a:lnTo>
                  <a:lnTo>
                    <a:pt x="42170" y="219293"/>
                  </a:lnTo>
                  <a:lnTo>
                    <a:pt x="67826" y="229604"/>
                  </a:lnTo>
                  <a:lnTo>
                    <a:pt x="126366" y="236223"/>
                  </a:lnTo>
                  <a:lnTo>
                    <a:pt x="145410" y="234009"/>
                  </a:lnTo>
                  <a:lnTo>
                    <a:pt x="165559" y="22732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602270" y="726268"/>
              <a:ext cx="177876" cy="237387"/>
            </a:xfrm>
            <a:custGeom>
              <a:avLst/>
              <a:gdLst/>
              <a:ahLst/>
              <a:cxnLst/>
              <a:rect l="0" t="0" r="0" b="0"/>
              <a:pathLst>
                <a:path w="177876" h="237387">
                  <a:moveTo>
                    <a:pt x="146289" y="84426"/>
                  </a:moveTo>
                  <a:lnTo>
                    <a:pt x="143170" y="41734"/>
                  </a:lnTo>
                  <a:lnTo>
                    <a:pt x="136714" y="22168"/>
                  </a:lnTo>
                  <a:lnTo>
                    <a:pt x="126046" y="5673"/>
                  </a:lnTo>
                  <a:lnTo>
                    <a:pt x="117586" y="1508"/>
                  </a:lnTo>
                  <a:lnTo>
                    <a:pt x="95708" y="0"/>
                  </a:lnTo>
                  <a:lnTo>
                    <a:pt x="76625" y="6349"/>
                  </a:lnTo>
                  <a:lnTo>
                    <a:pt x="45311" y="29489"/>
                  </a:lnTo>
                  <a:lnTo>
                    <a:pt x="11535" y="79559"/>
                  </a:lnTo>
                  <a:lnTo>
                    <a:pt x="4510" y="103710"/>
                  </a:lnTo>
                  <a:lnTo>
                    <a:pt x="0" y="161284"/>
                  </a:lnTo>
                  <a:lnTo>
                    <a:pt x="4809" y="198056"/>
                  </a:lnTo>
                  <a:lnTo>
                    <a:pt x="19231" y="225589"/>
                  </a:lnTo>
                  <a:lnTo>
                    <a:pt x="27659" y="231177"/>
                  </a:lnTo>
                  <a:lnTo>
                    <a:pt x="49501" y="237386"/>
                  </a:lnTo>
                  <a:lnTo>
                    <a:pt x="59537" y="236702"/>
                  </a:lnTo>
                  <a:lnTo>
                    <a:pt x="76927" y="229703"/>
                  </a:lnTo>
                  <a:lnTo>
                    <a:pt x="89336" y="212554"/>
                  </a:lnTo>
                  <a:lnTo>
                    <a:pt x="110627" y="158361"/>
                  </a:lnTo>
                  <a:lnTo>
                    <a:pt x="122001" y="112938"/>
                  </a:lnTo>
                  <a:lnTo>
                    <a:pt x="123796" y="97098"/>
                  </a:lnTo>
                  <a:lnTo>
                    <a:pt x="131188" y="131469"/>
                  </a:lnTo>
                  <a:lnTo>
                    <a:pt x="159942" y="186634"/>
                  </a:lnTo>
                  <a:lnTo>
                    <a:pt x="177875" y="2107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061602" y="725754"/>
              <a:ext cx="150212" cy="235313"/>
            </a:xfrm>
            <a:custGeom>
              <a:avLst/>
              <a:gdLst/>
              <a:ahLst/>
              <a:cxnLst/>
              <a:rect l="0" t="0" r="0" b="0"/>
              <a:pathLst>
                <a:path w="150212" h="235313">
                  <a:moveTo>
                    <a:pt x="139683" y="42826"/>
                  </a:moveTo>
                  <a:lnTo>
                    <a:pt x="134093" y="26058"/>
                  </a:lnTo>
                  <a:lnTo>
                    <a:pt x="121991" y="11587"/>
                  </a:lnTo>
                  <a:lnTo>
                    <a:pt x="113850" y="4452"/>
                  </a:lnTo>
                  <a:lnTo>
                    <a:pt x="103744" y="866"/>
                  </a:lnTo>
                  <a:lnTo>
                    <a:pt x="80036" y="0"/>
                  </a:lnTo>
                  <a:lnTo>
                    <a:pt x="60141" y="6635"/>
                  </a:lnTo>
                  <a:lnTo>
                    <a:pt x="43500" y="18552"/>
                  </a:lnTo>
                  <a:lnTo>
                    <a:pt x="28304" y="35547"/>
                  </a:lnTo>
                  <a:lnTo>
                    <a:pt x="3859" y="93701"/>
                  </a:lnTo>
                  <a:lnTo>
                    <a:pt x="0" y="104819"/>
                  </a:lnTo>
                  <a:lnTo>
                    <a:pt x="159" y="148412"/>
                  </a:lnTo>
                  <a:lnTo>
                    <a:pt x="7615" y="187194"/>
                  </a:lnTo>
                  <a:lnTo>
                    <a:pt x="22823" y="215323"/>
                  </a:lnTo>
                  <a:lnTo>
                    <a:pt x="38612" y="227896"/>
                  </a:lnTo>
                  <a:lnTo>
                    <a:pt x="47736" y="232886"/>
                  </a:lnTo>
                  <a:lnTo>
                    <a:pt x="70352" y="235312"/>
                  </a:lnTo>
                  <a:lnTo>
                    <a:pt x="132069" y="225495"/>
                  </a:lnTo>
                  <a:lnTo>
                    <a:pt x="150211" y="2218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250888" y="789637"/>
              <a:ext cx="177186" cy="176112"/>
            </a:xfrm>
            <a:custGeom>
              <a:avLst/>
              <a:gdLst/>
              <a:ahLst/>
              <a:cxnLst/>
              <a:rect l="0" t="0" r="0" b="0"/>
              <a:pathLst>
                <a:path w="177186" h="176112">
                  <a:moveTo>
                    <a:pt x="139910" y="0"/>
                  </a:moveTo>
                  <a:lnTo>
                    <a:pt x="81292" y="5589"/>
                  </a:lnTo>
                  <a:lnTo>
                    <a:pt x="46503" y="20243"/>
                  </a:lnTo>
                  <a:lnTo>
                    <a:pt x="19556" y="39403"/>
                  </a:lnTo>
                  <a:lnTo>
                    <a:pt x="2344" y="65487"/>
                  </a:lnTo>
                  <a:lnTo>
                    <a:pt x="0" y="85257"/>
                  </a:lnTo>
                  <a:lnTo>
                    <a:pt x="4028" y="105742"/>
                  </a:lnTo>
                  <a:lnTo>
                    <a:pt x="13617" y="126545"/>
                  </a:lnTo>
                  <a:lnTo>
                    <a:pt x="37759" y="152398"/>
                  </a:lnTo>
                  <a:lnTo>
                    <a:pt x="67139" y="169287"/>
                  </a:lnTo>
                  <a:lnTo>
                    <a:pt x="103660" y="176111"/>
                  </a:lnTo>
                  <a:lnTo>
                    <a:pt x="144117" y="166954"/>
                  </a:lnTo>
                  <a:lnTo>
                    <a:pt x="162447" y="152581"/>
                  </a:lnTo>
                  <a:lnTo>
                    <a:pt x="168972" y="143834"/>
                  </a:lnTo>
                  <a:lnTo>
                    <a:pt x="176223" y="118519"/>
                  </a:lnTo>
                  <a:lnTo>
                    <a:pt x="177185" y="74501"/>
                  </a:lnTo>
                  <a:lnTo>
                    <a:pt x="171684" y="48319"/>
                  </a:lnTo>
                  <a:lnTo>
                    <a:pt x="161441" y="28884"/>
                  </a:lnTo>
                  <a:lnTo>
                    <a:pt x="145969" y="15567"/>
                  </a:lnTo>
                  <a:lnTo>
                    <a:pt x="11885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496083" y="797624"/>
              <a:ext cx="290896" cy="160506"/>
            </a:xfrm>
            <a:custGeom>
              <a:avLst/>
              <a:gdLst/>
              <a:ahLst/>
              <a:cxnLst/>
              <a:rect l="0" t="0" r="0" b="0"/>
              <a:pathLst>
                <a:path w="290896" h="160506">
                  <a:moveTo>
                    <a:pt x="0" y="34127"/>
                  </a:moveTo>
                  <a:lnTo>
                    <a:pt x="17958" y="95237"/>
                  </a:lnTo>
                  <a:lnTo>
                    <a:pt x="29560" y="155258"/>
                  </a:lnTo>
                  <a:lnTo>
                    <a:pt x="29065" y="160505"/>
                  </a:lnTo>
                  <a:lnTo>
                    <a:pt x="27566" y="160493"/>
                  </a:lnTo>
                  <a:lnTo>
                    <a:pt x="25396" y="156975"/>
                  </a:lnTo>
                  <a:lnTo>
                    <a:pt x="21628" y="101936"/>
                  </a:lnTo>
                  <a:lnTo>
                    <a:pt x="26759" y="47651"/>
                  </a:lnTo>
                  <a:lnTo>
                    <a:pt x="41334" y="19547"/>
                  </a:lnTo>
                  <a:lnTo>
                    <a:pt x="49782" y="15048"/>
                  </a:lnTo>
                  <a:lnTo>
                    <a:pt x="71648" y="13169"/>
                  </a:lnTo>
                  <a:lnTo>
                    <a:pt x="90725" y="19353"/>
                  </a:lnTo>
                  <a:lnTo>
                    <a:pt x="107002" y="31070"/>
                  </a:lnTo>
                  <a:lnTo>
                    <a:pt x="122036" y="47976"/>
                  </a:lnTo>
                  <a:lnTo>
                    <a:pt x="130276" y="70308"/>
                  </a:lnTo>
                  <a:lnTo>
                    <a:pt x="133940" y="86472"/>
                  </a:lnTo>
                  <a:lnTo>
                    <a:pt x="134916" y="84231"/>
                  </a:lnTo>
                  <a:lnTo>
                    <a:pt x="142073" y="52603"/>
                  </a:lnTo>
                  <a:lnTo>
                    <a:pt x="156999" y="22834"/>
                  </a:lnTo>
                  <a:lnTo>
                    <a:pt x="172722" y="8441"/>
                  </a:lnTo>
                  <a:lnTo>
                    <a:pt x="181828" y="2965"/>
                  </a:lnTo>
                  <a:lnTo>
                    <a:pt x="201305" y="0"/>
                  </a:lnTo>
                  <a:lnTo>
                    <a:pt x="211413" y="847"/>
                  </a:lnTo>
                  <a:lnTo>
                    <a:pt x="232001" y="11147"/>
                  </a:lnTo>
                  <a:lnTo>
                    <a:pt x="250511" y="27423"/>
                  </a:lnTo>
                  <a:lnTo>
                    <a:pt x="281628" y="76745"/>
                  </a:lnTo>
                  <a:lnTo>
                    <a:pt x="290895" y="113565"/>
                  </a:lnTo>
                  <a:lnTo>
                    <a:pt x="289943" y="134163"/>
                  </a:lnTo>
                  <a:lnTo>
                    <a:pt x="284269" y="1604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864580" y="810353"/>
              <a:ext cx="292107" cy="158269"/>
            </a:xfrm>
            <a:custGeom>
              <a:avLst/>
              <a:gdLst/>
              <a:ahLst/>
              <a:cxnLst/>
              <a:rect l="0" t="0" r="0" b="0"/>
              <a:pathLst>
                <a:path w="292107" h="158269">
                  <a:moveTo>
                    <a:pt x="0" y="42455"/>
                  </a:moveTo>
                  <a:lnTo>
                    <a:pt x="16789" y="104735"/>
                  </a:lnTo>
                  <a:lnTo>
                    <a:pt x="19793" y="134478"/>
                  </a:lnTo>
                  <a:lnTo>
                    <a:pt x="22116" y="76477"/>
                  </a:lnTo>
                  <a:lnTo>
                    <a:pt x="35697" y="21719"/>
                  </a:lnTo>
                  <a:lnTo>
                    <a:pt x="42515" y="15763"/>
                  </a:lnTo>
                  <a:lnTo>
                    <a:pt x="51740" y="12962"/>
                  </a:lnTo>
                  <a:lnTo>
                    <a:pt x="62570" y="12264"/>
                  </a:lnTo>
                  <a:lnTo>
                    <a:pt x="80841" y="17728"/>
                  </a:lnTo>
                  <a:lnTo>
                    <a:pt x="117224" y="40300"/>
                  </a:lnTo>
                  <a:lnTo>
                    <a:pt x="131258" y="56705"/>
                  </a:lnTo>
                  <a:lnTo>
                    <a:pt x="136639" y="65993"/>
                  </a:lnTo>
                  <a:lnTo>
                    <a:pt x="141396" y="67506"/>
                  </a:lnTo>
                  <a:lnTo>
                    <a:pt x="145736" y="63835"/>
                  </a:lnTo>
                  <a:lnTo>
                    <a:pt x="177457" y="5333"/>
                  </a:lnTo>
                  <a:lnTo>
                    <a:pt x="186155" y="1329"/>
                  </a:lnTo>
                  <a:lnTo>
                    <a:pt x="208298" y="0"/>
                  </a:lnTo>
                  <a:lnTo>
                    <a:pt x="227497" y="6429"/>
                  </a:lnTo>
                  <a:lnTo>
                    <a:pt x="258888" y="29619"/>
                  </a:lnTo>
                  <a:lnTo>
                    <a:pt x="274929" y="55419"/>
                  </a:lnTo>
                  <a:lnTo>
                    <a:pt x="289660" y="96748"/>
                  </a:lnTo>
                  <a:lnTo>
                    <a:pt x="292106" y="131721"/>
                  </a:lnTo>
                  <a:lnTo>
                    <a:pt x="284269" y="1582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208022" y="815633"/>
              <a:ext cx="167824" cy="187861"/>
            </a:xfrm>
            <a:custGeom>
              <a:avLst/>
              <a:gdLst/>
              <a:ahLst/>
              <a:cxnLst/>
              <a:rect l="0" t="0" r="0" b="0"/>
              <a:pathLst>
                <a:path w="167824" h="187861">
                  <a:moveTo>
                    <a:pt x="119812" y="5589"/>
                  </a:moveTo>
                  <a:lnTo>
                    <a:pt x="103044" y="0"/>
                  </a:lnTo>
                  <a:lnTo>
                    <a:pt x="85453" y="376"/>
                  </a:lnTo>
                  <a:lnTo>
                    <a:pt x="67107" y="5612"/>
                  </a:lnTo>
                  <a:lnTo>
                    <a:pt x="29019" y="34593"/>
                  </a:lnTo>
                  <a:lnTo>
                    <a:pt x="13231" y="60586"/>
                  </a:lnTo>
                  <a:lnTo>
                    <a:pt x="1144" y="90515"/>
                  </a:lnTo>
                  <a:lnTo>
                    <a:pt x="0" y="111184"/>
                  </a:lnTo>
                  <a:lnTo>
                    <a:pt x="4561" y="130899"/>
                  </a:lnTo>
                  <a:lnTo>
                    <a:pt x="26553" y="162620"/>
                  </a:lnTo>
                  <a:lnTo>
                    <a:pt x="40929" y="175986"/>
                  </a:lnTo>
                  <a:lnTo>
                    <a:pt x="59017" y="185826"/>
                  </a:lnTo>
                  <a:lnTo>
                    <a:pt x="78754" y="187860"/>
                  </a:lnTo>
                  <a:lnTo>
                    <a:pt x="125610" y="179634"/>
                  </a:lnTo>
                  <a:lnTo>
                    <a:pt x="146175" y="164051"/>
                  </a:lnTo>
                  <a:lnTo>
                    <a:pt x="154935" y="153344"/>
                  </a:lnTo>
                  <a:lnTo>
                    <a:pt x="164668" y="128970"/>
                  </a:lnTo>
                  <a:lnTo>
                    <a:pt x="167823" y="103709"/>
                  </a:lnTo>
                  <a:lnTo>
                    <a:pt x="157344" y="48146"/>
                  </a:lnTo>
                  <a:lnTo>
                    <a:pt x="150921" y="36202"/>
                  </a:lnTo>
                  <a:lnTo>
                    <a:pt x="140869" y="266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422591" y="799688"/>
              <a:ext cx="231628" cy="214278"/>
            </a:xfrm>
            <a:custGeom>
              <a:avLst/>
              <a:gdLst/>
              <a:ahLst/>
              <a:cxnLst/>
              <a:rect l="0" t="0" r="0" b="0"/>
              <a:pathLst>
                <a:path w="231628" h="214278">
                  <a:moveTo>
                    <a:pt x="0" y="32063"/>
                  </a:moveTo>
                  <a:lnTo>
                    <a:pt x="27510" y="85938"/>
                  </a:lnTo>
                  <a:lnTo>
                    <a:pt x="51138" y="143099"/>
                  </a:lnTo>
                  <a:lnTo>
                    <a:pt x="73039" y="199890"/>
                  </a:lnTo>
                  <a:lnTo>
                    <a:pt x="76768" y="210628"/>
                  </a:lnTo>
                  <a:lnTo>
                    <a:pt x="76915" y="214277"/>
                  </a:lnTo>
                  <a:lnTo>
                    <a:pt x="74673" y="213200"/>
                  </a:lnTo>
                  <a:lnTo>
                    <a:pt x="70839" y="208973"/>
                  </a:lnTo>
                  <a:lnTo>
                    <a:pt x="59853" y="180667"/>
                  </a:lnTo>
                  <a:lnTo>
                    <a:pt x="54067" y="120775"/>
                  </a:lnTo>
                  <a:lnTo>
                    <a:pt x="56043" y="58858"/>
                  </a:lnTo>
                  <a:lnTo>
                    <a:pt x="62342" y="35783"/>
                  </a:lnTo>
                  <a:lnTo>
                    <a:pt x="72941" y="17728"/>
                  </a:lnTo>
                  <a:lnTo>
                    <a:pt x="91689" y="5025"/>
                  </a:lnTo>
                  <a:lnTo>
                    <a:pt x="103241" y="0"/>
                  </a:lnTo>
                  <a:lnTo>
                    <a:pt x="128553" y="655"/>
                  </a:lnTo>
                  <a:lnTo>
                    <a:pt x="141854" y="4105"/>
                  </a:lnTo>
                  <a:lnTo>
                    <a:pt x="162871" y="17297"/>
                  </a:lnTo>
                  <a:lnTo>
                    <a:pt x="195429" y="54362"/>
                  </a:lnTo>
                  <a:lnTo>
                    <a:pt x="223894" y="116400"/>
                  </a:lnTo>
                  <a:lnTo>
                    <a:pt x="231627" y="17946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980601" y="758051"/>
              <a:ext cx="126343" cy="215806"/>
            </a:xfrm>
            <a:custGeom>
              <a:avLst/>
              <a:gdLst/>
              <a:ahLst/>
              <a:cxnLst/>
              <a:rect l="0" t="0" r="0" b="0"/>
              <a:pathLst>
                <a:path w="126343" h="215806">
                  <a:moveTo>
                    <a:pt x="0" y="10529"/>
                  </a:moveTo>
                  <a:lnTo>
                    <a:pt x="2339" y="44151"/>
                  </a:lnTo>
                  <a:lnTo>
                    <a:pt x="22905" y="95852"/>
                  </a:lnTo>
                  <a:lnTo>
                    <a:pt x="33577" y="123320"/>
                  </a:lnTo>
                  <a:lnTo>
                    <a:pt x="46667" y="175961"/>
                  </a:lnTo>
                  <a:lnTo>
                    <a:pt x="71090" y="214912"/>
                  </a:lnTo>
                  <a:lnTo>
                    <a:pt x="76638" y="215805"/>
                  </a:lnTo>
                  <a:lnTo>
                    <a:pt x="81508" y="211720"/>
                  </a:lnTo>
                  <a:lnTo>
                    <a:pt x="90038" y="193534"/>
                  </a:lnTo>
                  <a:lnTo>
                    <a:pt x="105047" y="134199"/>
                  </a:lnTo>
                  <a:lnTo>
                    <a:pt x="119275" y="71742"/>
                  </a:lnTo>
                  <a:lnTo>
                    <a:pt x="125411" y="12683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180642" y="772098"/>
              <a:ext cx="157974" cy="182622"/>
            </a:xfrm>
            <a:custGeom>
              <a:avLst/>
              <a:gdLst/>
              <a:ahLst/>
              <a:cxnLst/>
              <a:rect l="0" t="0" r="0" b="0"/>
              <a:pathLst>
                <a:path w="157974" h="182622">
                  <a:moveTo>
                    <a:pt x="0" y="28067"/>
                  </a:moveTo>
                  <a:lnTo>
                    <a:pt x="5590" y="44835"/>
                  </a:lnTo>
                  <a:lnTo>
                    <a:pt x="17692" y="56187"/>
                  </a:lnTo>
                  <a:lnTo>
                    <a:pt x="65284" y="82810"/>
                  </a:lnTo>
                  <a:lnTo>
                    <a:pt x="90237" y="87492"/>
                  </a:lnTo>
                  <a:lnTo>
                    <a:pt x="113805" y="83334"/>
                  </a:lnTo>
                  <a:lnTo>
                    <a:pt x="143684" y="67839"/>
                  </a:lnTo>
                  <a:lnTo>
                    <a:pt x="151942" y="61601"/>
                  </a:lnTo>
                  <a:lnTo>
                    <a:pt x="156277" y="52763"/>
                  </a:lnTo>
                  <a:lnTo>
                    <a:pt x="157973" y="30464"/>
                  </a:lnTo>
                  <a:lnTo>
                    <a:pt x="154449" y="21477"/>
                  </a:lnTo>
                  <a:lnTo>
                    <a:pt x="141174" y="8371"/>
                  </a:lnTo>
                  <a:lnTo>
                    <a:pt x="120455" y="1766"/>
                  </a:lnTo>
                  <a:lnTo>
                    <a:pt x="96820" y="0"/>
                  </a:lnTo>
                  <a:lnTo>
                    <a:pt x="74616" y="3115"/>
                  </a:lnTo>
                  <a:lnTo>
                    <a:pt x="56169" y="14638"/>
                  </a:lnTo>
                  <a:lnTo>
                    <a:pt x="25264" y="45042"/>
                  </a:lnTo>
                  <a:lnTo>
                    <a:pt x="17077" y="68757"/>
                  </a:lnTo>
                  <a:lnTo>
                    <a:pt x="14609" y="96454"/>
                  </a:lnTo>
                  <a:lnTo>
                    <a:pt x="17412" y="120463"/>
                  </a:lnTo>
                  <a:lnTo>
                    <a:pt x="31155" y="153710"/>
                  </a:lnTo>
                  <a:lnTo>
                    <a:pt x="46603" y="168916"/>
                  </a:lnTo>
                  <a:lnTo>
                    <a:pt x="66336" y="178404"/>
                  </a:lnTo>
                  <a:lnTo>
                    <a:pt x="90704" y="182621"/>
                  </a:lnTo>
                  <a:lnTo>
                    <a:pt x="110892" y="178256"/>
                  </a:lnTo>
                  <a:lnTo>
                    <a:pt x="147400" y="15440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401741" y="779108"/>
              <a:ext cx="168457" cy="170905"/>
            </a:xfrm>
            <a:custGeom>
              <a:avLst/>
              <a:gdLst/>
              <a:ahLst/>
              <a:cxnLst/>
              <a:rect l="0" t="0" r="0" b="0"/>
              <a:pathLst>
                <a:path w="168457" h="170905">
                  <a:moveTo>
                    <a:pt x="0" y="63171"/>
                  </a:moveTo>
                  <a:lnTo>
                    <a:pt x="25194" y="117046"/>
                  </a:lnTo>
                  <a:lnTo>
                    <a:pt x="46541" y="170904"/>
                  </a:lnTo>
                  <a:lnTo>
                    <a:pt x="44862" y="160965"/>
                  </a:lnTo>
                  <a:lnTo>
                    <a:pt x="18635" y="104628"/>
                  </a:lnTo>
                  <a:lnTo>
                    <a:pt x="7341" y="73505"/>
                  </a:lnTo>
                  <a:lnTo>
                    <a:pt x="6382" y="52556"/>
                  </a:lnTo>
                  <a:lnTo>
                    <a:pt x="7765" y="42057"/>
                  </a:lnTo>
                  <a:lnTo>
                    <a:pt x="12195" y="33887"/>
                  </a:lnTo>
                  <a:lnTo>
                    <a:pt x="26477" y="21690"/>
                  </a:lnTo>
                  <a:lnTo>
                    <a:pt x="47643" y="15489"/>
                  </a:lnTo>
                  <a:lnTo>
                    <a:pt x="99357" y="11509"/>
                  </a:lnTo>
                  <a:lnTo>
                    <a:pt x="150908" y="2325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686300" y="579067"/>
              <a:ext cx="20768" cy="368498"/>
            </a:xfrm>
            <a:custGeom>
              <a:avLst/>
              <a:gdLst/>
              <a:ahLst/>
              <a:cxnLst/>
              <a:rect l="0" t="0" r="0" b="0"/>
              <a:pathLst>
                <a:path w="20768" h="368498">
                  <a:moveTo>
                    <a:pt x="10238" y="0"/>
                  </a:moveTo>
                  <a:lnTo>
                    <a:pt x="1906" y="48931"/>
                  </a:lnTo>
                  <a:lnTo>
                    <a:pt x="361" y="103015"/>
                  </a:lnTo>
                  <a:lnTo>
                    <a:pt x="0" y="146390"/>
                  </a:lnTo>
                  <a:lnTo>
                    <a:pt x="966" y="206761"/>
                  </a:lnTo>
                  <a:lnTo>
                    <a:pt x="8060" y="266619"/>
                  </a:lnTo>
                  <a:lnTo>
                    <a:pt x="15397" y="328486"/>
                  </a:lnTo>
                  <a:lnTo>
                    <a:pt x="20767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580725" y="705698"/>
              <a:ext cx="231628" cy="10240"/>
            </a:xfrm>
            <a:custGeom>
              <a:avLst/>
              <a:gdLst/>
              <a:ahLst/>
              <a:cxnLst/>
              <a:rect l="0" t="0" r="0" b="0"/>
              <a:pathLst>
                <a:path w="231628" h="10240">
                  <a:moveTo>
                    <a:pt x="231627" y="10239"/>
                  </a:moveTo>
                  <a:lnTo>
                    <a:pt x="173010" y="1174"/>
                  </a:lnTo>
                  <a:lnTo>
                    <a:pt x="110431" y="0"/>
                  </a:lnTo>
                  <a:lnTo>
                    <a:pt x="47983" y="2888"/>
                  </a:lnTo>
                  <a:lnTo>
                    <a:pt x="0" y="102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849193" y="751027"/>
              <a:ext cx="147907" cy="170706"/>
            </a:xfrm>
            <a:custGeom>
              <a:avLst/>
              <a:gdLst/>
              <a:ahLst/>
              <a:cxnLst/>
              <a:rect l="0" t="0" r="0" b="0"/>
              <a:pathLst>
                <a:path w="147907" h="170706">
                  <a:moveTo>
                    <a:pt x="26330" y="91252"/>
                  </a:moveTo>
                  <a:lnTo>
                    <a:pt x="69022" y="88133"/>
                  </a:lnTo>
                  <a:lnTo>
                    <a:pt x="119992" y="72124"/>
                  </a:lnTo>
                  <a:lnTo>
                    <a:pt x="136588" y="60914"/>
                  </a:lnTo>
                  <a:lnTo>
                    <a:pt x="141949" y="52310"/>
                  </a:lnTo>
                  <a:lnTo>
                    <a:pt x="147906" y="30271"/>
                  </a:lnTo>
                  <a:lnTo>
                    <a:pt x="144815" y="21352"/>
                  </a:lnTo>
                  <a:lnTo>
                    <a:pt x="138075" y="14236"/>
                  </a:lnTo>
                  <a:lnTo>
                    <a:pt x="118109" y="4381"/>
                  </a:lnTo>
                  <a:lnTo>
                    <a:pt x="93637" y="0"/>
                  </a:lnTo>
                  <a:lnTo>
                    <a:pt x="70282" y="4293"/>
                  </a:lnTo>
                  <a:lnTo>
                    <a:pt x="40523" y="19863"/>
                  </a:lnTo>
                  <a:lnTo>
                    <a:pt x="9506" y="46085"/>
                  </a:lnTo>
                  <a:lnTo>
                    <a:pt x="1306" y="69228"/>
                  </a:lnTo>
                  <a:lnTo>
                    <a:pt x="0" y="97842"/>
                  </a:lnTo>
                  <a:lnTo>
                    <a:pt x="7219" y="126156"/>
                  </a:lnTo>
                  <a:lnTo>
                    <a:pt x="21346" y="148099"/>
                  </a:lnTo>
                  <a:lnTo>
                    <a:pt x="30027" y="157226"/>
                  </a:lnTo>
                  <a:lnTo>
                    <a:pt x="52149" y="167367"/>
                  </a:lnTo>
                  <a:lnTo>
                    <a:pt x="76410" y="170705"/>
                  </a:lnTo>
                  <a:lnTo>
                    <a:pt x="117462" y="166435"/>
                  </a:lnTo>
                  <a:lnTo>
                    <a:pt x="142144" y="16495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9086093" y="768580"/>
              <a:ext cx="136872" cy="136871"/>
            </a:xfrm>
            <a:custGeom>
              <a:avLst/>
              <a:gdLst/>
              <a:ahLst/>
              <a:cxnLst/>
              <a:rect l="0" t="0" r="0" b="0"/>
              <a:pathLst>
                <a:path w="136872" h="136871">
                  <a:moveTo>
                    <a:pt x="136871" y="0"/>
                  </a:moveTo>
                  <a:lnTo>
                    <a:pt x="81783" y="55087"/>
                  </a:lnTo>
                  <a:lnTo>
                    <a:pt x="44562" y="110439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9096622" y="747523"/>
              <a:ext cx="157928" cy="252685"/>
            </a:xfrm>
            <a:custGeom>
              <a:avLst/>
              <a:gdLst/>
              <a:ahLst/>
              <a:cxnLst/>
              <a:rect l="0" t="0" r="0" b="0"/>
              <a:pathLst>
                <a:path w="157928" h="252685">
                  <a:moveTo>
                    <a:pt x="0" y="0"/>
                  </a:moveTo>
                  <a:lnTo>
                    <a:pt x="19128" y="52705"/>
                  </a:lnTo>
                  <a:lnTo>
                    <a:pt x="63834" y="112434"/>
                  </a:lnTo>
                  <a:lnTo>
                    <a:pt x="109714" y="170407"/>
                  </a:lnTo>
                  <a:lnTo>
                    <a:pt x="147332" y="230266"/>
                  </a:lnTo>
                  <a:lnTo>
                    <a:pt x="157927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1255638" y="1017019"/>
            <a:ext cx="4408694" cy="499085"/>
            <a:chOff x="1255638" y="1017019"/>
            <a:chExt cx="4408694" cy="499085"/>
          </a:xfrm>
        </p:grpSpPr>
        <p:sp>
          <p:nvSpPr>
            <p:cNvPr id="45" name="Freeform 44"/>
            <p:cNvSpPr/>
            <p:nvPr/>
          </p:nvSpPr>
          <p:spPr>
            <a:xfrm>
              <a:off x="1255638" y="1165557"/>
              <a:ext cx="239409" cy="255930"/>
            </a:xfrm>
            <a:custGeom>
              <a:avLst/>
              <a:gdLst/>
              <a:ahLst/>
              <a:cxnLst/>
              <a:rect l="0" t="0" r="0" b="0"/>
              <a:pathLst>
                <a:path w="239409" h="255930">
                  <a:moveTo>
                    <a:pt x="165709" y="97862"/>
                  </a:moveTo>
                  <a:lnTo>
                    <a:pt x="151055" y="44835"/>
                  </a:lnTo>
                  <a:lnTo>
                    <a:pt x="138139" y="27111"/>
                  </a:lnTo>
                  <a:lnTo>
                    <a:pt x="120700" y="12605"/>
                  </a:lnTo>
                  <a:lnTo>
                    <a:pt x="101251" y="2258"/>
                  </a:lnTo>
                  <a:lnTo>
                    <a:pt x="80909" y="0"/>
                  </a:lnTo>
                  <a:lnTo>
                    <a:pt x="70571" y="1035"/>
                  </a:lnTo>
                  <a:lnTo>
                    <a:pt x="52845" y="11544"/>
                  </a:lnTo>
                  <a:lnTo>
                    <a:pt x="22402" y="41297"/>
                  </a:lnTo>
                  <a:lnTo>
                    <a:pt x="6524" y="73823"/>
                  </a:lnTo>
                  <a:lnTo>
                    <a:pt x="0" y="118686"/>
                  </a:lnTo>
                  <a:lnTo>
                    <a:pt x="6201" y="169436"/>
                  </a:lnTo>
                  <a:lnTo>
                    <a:pt x="22073" y="223924"/>
                  </a:lnTo>
                  <a:lnTo>
                    <a:pt x="35190" y="242017"/>
                  </a:lnTo>
                  <a:lnTo>
                    <a:pt x="43601" y="250118"/>
                  </a:lnTo>
                  <a:lnTo>
                    <a:pt x="52718" y="254348"/>
                  </a:lnTo>
                  <a:lnTo>
                    <a:pt x="72207" y="255929"/>
                  </a:lnTo>
                  <a:lnTo>
                    <a:pt x="102909" y="244653"/>
                  </a:lnTo>
                  <a:lnTo>
                    <a:pt x="117521" y="229783"/>
                  </a:lnTo>
                  <a:lnTo>
                    <a:pt x="144119" y="171127"/>
                  </a:lnTo>
                  <a:lnTo>
                    <a:pt x="158584" y="123773"/>
                  </a:lnTo>
                  <a:lnTo>
                    <a:pt x="158009" y="88772"/>
                  </a:lnTo>
                  <a:lnTo>
                    <a:pt x="157066" y="85953"/>
                  </a:lnTo>
                  <a:lnTo>
                    <a:pt x="156018" y="95299"/>
                  </a:lnTo>
                  <a:lnTo>
                    <a:pt x="169908" y="151204"/>
                  </a:lnTo>
                  <a:lnTo>
                    <a:pt x="185540" y="182297"/>
                  </a:lnTo>
                  <a:lnTo>
                    <a:pt x="201429" y="197000"/>
                  </a:lnTo>
                  <a:lnTo>
                    <a:pt x="223866" y="208735"/>
                  </a:lnTo>
                  <a:lnTo>
                    <a:pt x="239408" y="21367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518298" y="1218056"/>
              <a:ext cx="179635" cy="203292"/>
            </a:xfrm>
            <a:custGeom>
              <a:avLst/>
              <a:gdLst/>
              <a:ahLst/>
              <a:cxnLst/>
              <a:rect l="0" t="0" r="0" b="0"/>
              <a:pathLst>
                <a:path w="179635" h="203292">
                  <a:moveTo>
                    <a:pt x="8334" y="45363"/>
                  </a:moveTo>
                  <a:lnTo>
                    <a:pt x="0" y="82841"/>
                  </a:lnTo>
                  <a:lnTo>
                    <a:pt x="1575" y="120809"/>
                  </a:lnTo>
                  <a:lnTo>
                    <a:pt x="13510" y="181294"/>
                  </a:lnTo>
                  <a:lnTo>
                    <a:pt x="12954" y="181607"/>
                  </a:lnTo>
                  <a:lnTo>
                    <a:pt x="11414" y="178307"/>
                  </a:lnTo>
                  <a:lnTo>
                    <a:pt x="8739" y="123644"/>
                  </a:lnTo>
                  <a:lnTo>
                    <a:pt x="14003" y="69405"/>
                  </a:lnTo>
                  <a:lnTo>
                    <a:pt x="28601" y="41308"/>
                  </a:lnTo>
                  <a:lnTo>
                    <a:pt x="47744" y="18166"/>
                  </a:lnTo>
                  <a:lnTo>
                    <a:pt x="73823" y="2080"/>
                  </a:lnTo>
                  <a:lnTo>
                    <a:pt x="93592" y="0"/>
                  </a:lnTo>
                  <a:lnTo>
                    <a:pt x="103777" y="1083"/>
                  </a:lnTo>
                  <a:lnTo>
                    <a:pt x="121333" y="11645"/>
                  </a:lnTo>
                  <a:lnTo>
                    <a:pt x="151667" y="47022"/>
                  </a:lnTo>
                  <a:lnTo>
                    <a:pt x="179634" y="108680"/>
                  </a:lnTo>
                  <a:lnTo>
                    <a:pt x="177973" y="169529"/>
                  </a:lnTo>
                  <a:lnTo>
                    <a:pt x="176790" y="20329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741513" y="1017019"/>
              <a:ext cx="174674" cy="404918"/>
            </a:xfrm>
            <a:custGeom>
              <a:avLst/>
              <a:gdLst/>
              <a:ahLst/>
              <a:cxnLst/>
              <a:rect l="0" t="0" r="0" b="0"/>
              <a:pathLst>
                <a:path w="174674" h="404918">
                  <a:moveTo>
                    <a:pt x="122031" y="277986"/>
                  </a:moveTo>
                  <a:lnTo>
                    <a:pt x="92722" y="239612"/>
                  </a:lnTo>
                  <a:lnTo>
                    <a:pt x="66943" y="223982"/>
                  </a:lnTo>
                  <a:lnTo>
                    <a:pt x="57230" y="223266"/>
                  </a:lnTo>
                  <a:lnTo>
                    <a:pt x="37078" y="228709"/>
                  </a:lnTo>
                  <a:lnTo>
                    <a:pt x="19543" y="242047"/>
                  </a:lnTo>
                  <a:lnTo>
                    <a:pt x="11592" y="250517"/>
                  </a:lnTo>
                  <a:lnTo>
                    <a:pt x="2757" y="272407"/>
                  </a:lnTo>
                  <a:lnTo>
                    <a:pt x="0" y="296563"/>
                  </a:lnTo>
                  <a:lnTo>
                    <a:pt x="10756" y="351359"/>
                  </a:lnTo>
                  <a:lnTo>
                    <a:pt x="26150" y="377585"/>
                  </a:lnTo>
                  <a:lnTo>
                    <a:pt x="45528" y="400173"/>
                  </a:lnTo>
                  <a:lnTo>
                    <a:pt x="54651" y="403898"/>
                  </a:lnTo>
                  <a:lnTo>
                    <a:pt x="77267" y="404917"/>
                  </a:lnTo>
                  <a:lnTo>
                    <a:pt x="99796" y="395231"/>
                  </a:lnTo>
                  <a:lnTo>
                    <a:pt x="120337" y="378058"/>
                  </a:lnTo>
                  <a:lnTo>
                    <a:pt x="143886" y="340912"/>
                  </a:lnTo>
                  <a:lnTo>
                    <a:pt x="157622" y="293381"/>
                  </a:lnTo>
                  <a:lnTo>
                    <a:pt x="162212" y="241083"/>
                  </a:lnTo>
                  <a:lnTo>
                    <a:pt x="163572" y="182824"/>
                  </a:lnTo>
                  <a:lnTo>
                    <a:pt x="162805" y="127997"/>
                  </a:lnTo>
                  <a:lnTo>
                    <a:pt x="155689" y="75877"/>
                  </a:lnTo>
                  <a:lnTo>
                    <a:pt x="142804" y="18871"/>
                  </a:lnTo>
                  <a:lnTo>
                    <a:pt x="139389" y="6977"/>
                  </a:lnTo>
                  <a:lnTo>
                    <a:pt x="134773" y="1387"/>
                  </a:lnTo>
                  <a:lnTo>
                    <a:pt x="129355" y="0"/>
                  </a:lnTo>
                  <a:lnTo>
                    <a:pt x="123404" y="1415"/>
                  </a:lnTo>
                  <a:lnTo>
                    <a:pt x="118267" y="5868"/>
                  </a:lnTo>
                  <a:lnTo>
                    <a:pt x="109440" y="20174"/>
                  </a:lnTo>
                  <a:lnTo>
                    <a:pt x="103482" y="53548"/>
                  </a:lnTo>
                  <a:lnTo>
                    <a:pt x="109875" y="113983"/>
                  </a:lnTo>
                  <a:lnTo>
                    <a:pt x="119283" y="175313"/>
                  </a:lnTo>
                  <a:lnTo>
                    <a:pt x="127077" y="237818"/>
                  </a:lnTo>
                  <a:lnTo>
                    <a:pt x="143290" y="297912"/>
                  </a:lnTo>
                  <a:lnTo>
                    <a:pt x="151366" y="317258"/>
                  </a:lnTo>
                  <a:lnTo>
                    <a:pt x="174673" y="3411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313349" y="1189720"/>
              <a:ext cx="189787" cy="192556"/>
            </a:xfrm>
            <a:custGeom>
              <a:avLst/>
              <a:gdLst/>
              <a:ahLst/>
              <a:cxnLst/>
              <a:rect l="0" t="0" r="0" b="0"/>
              <a:pathLst>
                <a:path w="189787" h="192556">
                  <a:moveTo>
                    <a:pt x="129262" y="21057"/>
                  </a:moveTo>
                  <a:lnTo>
                    <a:pt x="112494" y="15468"/>
                  </a:lnTo>
                  <a:lnTo>
                    <a:pt x="94904" y="15843"/>
                  </a:lnTo>
                  <a:lnTo>
                    <a:pt x="62150" y="25751"/>
                  </a:lnTo>
                  <a:lnTo>
                    <a:pt x="29048" y="43505"/>
                  </a:lnTo>
                  <a:lnTo>
                    <a:pt x="13363" y="57940"/>
                  </a:lnTo>
                  <a:lnTo>
                    <a:pt x="2492" y="76054"/>
                  </a:lnTo>
                  <a:lnTo>
                    <a:pt x="0" y="98922"/>
                  </a:lnTo>
                  <a:lnTo>
                    <a:pt x="7932" y="146142"/>
                  </a:lnTo>
                  <a:lnTo>
                    <a:pt x="20356" y="164778"/>
                  </a:lnTo>
                  <a:lnTo>
                    <a:pt x="37575" y="179689"/>
                  </a:lnTo>
                  <a:lnTo>
                    <a:pt x="56927" y="190216"/>
                  </a:lnTo>
                  <a:lnTo>
                    <a:pt x="83465" y="192555"/>
                  </a:lnTo>
                  <a:lnTo>
                    <a:pt x="128171" y="184175"/>
                  </a:lnTo>
                  <a:lnTo>
                    <a:pt x="142573" y="178935"/>
                  </a:lnTo>
                  <a:lnTo>
                    <a:pt x="161694" y="163755"/>
                  </a:lnTo>
                  <a:lnTo>
                    <a:pt x="179036" y="135477"/>
                  </a:lnTo>
                  <a:lnTo>
                    <a:pt x="186479" y="114024"/>
                  </a:lnTo>
                  <a:lnTo>
                    <a:pt x="189786" y="88892"/>
                  </a:lnTo>
                  <a:lnTo>
                    <a:pt x="185018" y="65244"/>
                  </a:lnTo>
                  <a:lnTo>
                    <a:pt x="169179" y="35319"/>
                  </a:lnTo>
                  <a:lnTo>
                    <a:pt x="13979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568953" y="1176000"/>
              <a:ext cx="336913" cy="184787"/>
            </a:xfrm>
            <a:custGeom>
              <a:avLst/>
              <a:gdLst/>
              <a:ahLst/>
              <a:cxnLst/>
              <a:rect l="0" t="0" r="0" b="0"/>
              <a:pathLst>
                <a:path w="336913" h="184787">
                  <a:moveTo>
                    <a:pt x="0" y="87419"/>
                  </a:moveTo>
                  <a:lnTo>
                    <a:pt x="0" y="146036"/>
                  </a:lnTo>
                  <a:lnTo>
                    <a:pt x="11178" y="180826"/>
                  </a:lnTo>
                  <a:lnTo>
                    <a:pt x="13301" y="184786"/>
                  </a:lnTo>
                  <a:lnTo>
                    <a:pt x="13547" y="183916"/>
                  </a:lnTo>
                  <a:lnTo>
                    <a:pt x="11124" y="146125"/>
                  </a:lnTo>
                  <a:lnTo>
                    <a:pt x="10646" y="90740"/>
                  </a:lnTo>
                  <a:lnTo>
                    <a:pt x="12903" y="51098"/>
                  </a:lnTo>
                  <a:lnTo>
                    <a:pt x="21722" y="31892"/>
                  </a:lnTo>
                  <a:lnTo>
                    <a:pt x="29689" y="25835"/>
                  </a:lnTo>
                  <a:lnTo>
                    <a:pt x="51020" y="19104"/>
                  </a:lnTo>
                  <a:lnTo>
                    <a:pt x="60919" y="19649"/>
                  </a:lnTo>
                  <a:lnTo>
                    <a:pt x="78158" y="26494"/>
                  </a:lnTo>
                  <a:lnTo>
                    <a:pt x="101017" y="49090"/>
                  </a:lnTo>
                  <a:lnTo>
                    <a:pt x="121296" y="89337"/>
                  </a:lnTo>
                  <a:lnTo>
                    <a:pt x="140178" y="149225"/>
                  </a:lnTo>
                  <a:lnTo>
                    <a:pt x="150849" y="181771"/>
                  </a:lnTo>
                  <a:lnTo>
                    <a:pt x="154378" y="184246"/>
                  </a:lnTo>
                  <a:lnTo>
                    <a:pt x="157901" y="181216"/>
                  </a:lnTo>
                  <a:lnTo>
                    <a:pt x="171568" y="160834"/>
                  </a:lnTo>
                  <a:lnTo>
                    <a:pt x="202736" y="132987"/>
                  </a:lnTo>
                  <a:lnTo>
                    <a:pt x="257860" y="99989"/>
                  </a:lnTo>
                  <a:lnTo>
                    <a:pt x="310720" y="68279"/>
                  </a:lnTo>
                  <a:lnTo>
                    <a:pt x="327332" y="42754"/>
                  </a:lnTo>
                  <a:lnTo>
                    <a:pt x="328185" y="34245"/>
                  </a:lnTo>
                  <a:lnTo>
                    <a:pt x="322895" y="18553"/>
                  </a:lnTo>
                  <a:lnTo>
                    <a:pt x="309625" y="6899"/>
                  </a:lnTo>
                  <a:lnTo>
                    <a:pt x="301173" y="2154"/>
                  </a:lnTo>
                  <a:lnTo>
                    <a:pt x="279304" y="0"/>
                  </a:lnTo>
                  <a:lnTo>
                    <a:pt x="232726" y="8150"/>
                  </a:lnTo>
                  <a:lnTo>
                    <a:pt x="214178" y="20603"/>
                  </a:lnTo>
                  <a:lnTo>
                    <a:pt x="199305" y="39006"/>
                  </a:lnTo>
                  <a:lnTo>
                    <a:pt x="188796" y="62783"/>
                  </a:lnTo>
                  <a:lnTo>
                    <a:pt x="186465" y="85828"/>
                  </a:lnTo>
                  <a:lnTo>
                    <a:pt x="190498" y="108939"/>
                  </a:lnTo>
                  <a:lnTo>
                    <a:pt x="205922" y="145918"/>
                  </a:lnTo>
                  <a:lnTo>
                    <a:pt x="218643" y="164501"/>
                  </a:lnTo>
                  <a:lnTo>
                    <a:pt x="227650" y="170393"/>
                  </a:lnTo>
                  <a:lnTo>
                    <a:pt x="262684" y="178684"/>
                  </a:lnTo>
                  <a:lnTo>
                    <a:pt x="310205" y="181486"/>
                  </a:lnTo>
                  <a:lnTo>
                    <a:pt x="336912" y="18217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281002" y="1192050"/>
              <a:ext cx="151289" cy="187184"/>
            </a:xfrm>
            <a:custGeom>
              <a:avLst/>
              <a:gdLst/>
              <a:ahLst/>
              <a:cxnLst/>
              <a:rect l="0" t="0" r="0" b="0"/>
              <a:pathLst>
                <a:path w="151289" h="187184">
                  <a:moveTo>
                    <a:pt x="130231" y="29255"/>
                  </a:moveTo>
                  <a:lnTo>
                    <a:pt x="112250" y="13614"/>
                  </a:lnTo>
                  <a:lnTo>
                    <a:pt x="95333" y="5536"/>
                  </a:lnTo>
                  <a:lnTo>
                    <a:pt x="60489" y="0"/>
                  </a:lnTo>
                  <a:lnTo>
                    <a:pt x="40353" y="4945"/>
                  </a:lnTo>
                  <a:lnTo>
                    <a:pt x="31708" y="9539"/>
                  </a:lnTo>
                  <a:lnTo>
                    <a:pt x="18983" y="27121"/>
                  </a:lnTo>
                  <a:lnTo>
                    <a:pt x="1281" y="70948"/>
                  </a:lnTo>
                  <a:lnTo>
                    <a:pt x="0" y="92239"/>
                  </a:lnTo>
                  <a:lnTo>
                    <a:pt x="8710" y="134503"/>
                  </a:lnTo>
                  <a:lnTo>
                    <a:pt x="21239" y="152461"/>
                  </a:lnTo>
                  <a:lnTo>
                    <a:pt x="38507" y="167072"/>
                  </a:lnTo>
                  <a:lnTo>
                    <a:pt x="57879" y="177465"/>
                  </a:lnTo>
                  <a:lnTo>
                    <a:pt x="112213" y="185263"/>
                  </a:lnTo>
                  <a:lnTo>
                    <a:pt x="151288" y="1871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531354" y="1231834"/>
              <a:ext cx="145963" cy="150636"/>
            </a:xfrm>
            <a:custGeom>
              <a:avLst/>
              <a:gdLst/>
              <a:ahLst/>
              <a:cxnLst/>
              <a:rect l="0" t="0" r="0" b="0"/>
              <a:pathLst>
                <a:path w="145963" h="150636">
                  <a:moveTo>
                    <a:pt x="79920" y="0"/>
                  </a:moveTo>
                  <a:lnTo>
                    <a:pt x="48638" y="9575"/>
                  </a:lnTo>
                  <a:lnTo>
                    <a:pt x="24898" y="27533"/>
                  </a:lnTo>
                  <a:lnTo>
                    <a:pt x="10232" y="44992"/>
                  </a:lnTo>
                  <a:lnTo>
                    <a:pt x="2155" y="67570"/>
                  </a:lnTo>
                  <a:lnTo>
                    <a:pt x="0" y="80141"/>
                  </a:lnTo>
                  <a:lnTo>
                    <a:pt x="3846" y="100349"/>
                  </a:lnTo>
                  <a:lnTo>
                    <a:pt x="19165" y="124879"/>
                  </a:lnTo>
                  <a:lnTo>
                    <a:pt x="25379" y="132386"/>
                  </a:lnTo>
                  <a:lnTo>
                    <a:pt x="44761" y="143846"/>
                  </a:lnTo>
                  <a:lnTo>
                    <a:pt x="56481" y="148540"/>
                  </a:lnTo>
                  <a:lnTo>
                    <a:pt x="81981" y="150635"/>
                  </a:lnTo>
                  <a:lnTo>
                    <a:pt x="106573" y="146498"/>
                  </a:lnTo>
                  <a:lnTo>
                    <a:pt x="125301" y="136860"/>
                  </a:lnTo>
                  <a:lnTo>
                    <a:pt x="138304" y="121658"/>
                  </a:lnTo>
                  <a:lnTo>
                    <a:pt x="143409" y="112691"/>
                  </a:lnTo>
                  <a:lnTo>
                    <a:pt x="145962" y="90249"/>
                  </a:lnTo>
                  <a:lnTo>
                    <a:pt x="142027" y="67017"/>
                  </a:lnTo>
                  <a:lnTo>
                    <a:pt x="126658" y="40784"/>
                  </a:lnTo>
                  <a:lnTo>
                    <a:pt x="100977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750232" y="1239637"/>
              <a:ext cx="282183" cy="160654"/>
            </a:xfrm>
            <a:custGeom>
              <a:avLst/>
              <a:gdLst/>
              <a:ahLst/>
              <a:cxnLst/>
              <a:rect l="0" t="0" r="0" b="0"/>
              <a:pathLst>
                <a:path w="282183" h="160654">
                  <a:moveTo>
                    <a:pt x="29498" y="108010"/>
                  </a:moveTo>
                  <a:lnTo>
                    <a:pt x="44153" y="151973"/>
                  </a:lnTo>
                  <a:lnTo>
                    <a:pt x="43947" y="154866"/>
                  </a:lnTo>
                  <a:lnTo>
                    <a:pt x="41471" y="153286"/>
                  </a:lnTo>
                  <a:lnTo>
                    <a:pt x="33649" y="142171"/>
                  </a:lnTo>
                  <a:lnTo>
                    <a:pt x="12007" y="79019"/>
                  </a:lnTo>
                  <a:lnTo>
                    <a:pt x="0" y="18535"/>
                  </a:lnTo>
                  <a:lnTo>
                    <a:pt x="3984" y="9755"/>
                  </a:lnTo>
                  <a:lnTo>
                    <a:pt x="11319" y="3902"/>
                  </a:lnTo>
                  <a:lnTo>
                    <a:pt x="20888" y="0"/>
                  </a:lnTo>
                  <a:lnTo>
                    <a:pt x="30777" y="909"/>
                  </a:lnTo>
                  <a:lnTo>
                    <a:pt x="82309" y="31255"/>
                  </a:lnTo>
                  <a:lnTo>
                    <a:pt x="130672" y="82020"/>
                  </a:lnTo>
                  <a:lnTo>
                    <a:pt x="134382" y="81325"/>
                  </a:lnTo>
                  <a:lnTo>
                    <a:pt x="135686" y="75012"/>
                  </a:lnTo>
                  <a:lnTo>
                    <a:pt x="135385" y="64954"/>
                  </a:lnTo>
                  <a:lnTo>
                    <a:pt x="141290" y="44421"/>
                  </a:lnTo>
                  <a:lnTo>
                    <a:pt x="146140" y="34032"/>
                  </a:lnTo>
                  <a:lnTo>
                    <a:pt x="154053" y="28276"/>
                  </a:lnTo>
                  <a:lnTo>
                    <a:pt x="175323" y="24999"/>
                  </a:lnTo>
                  <a:lnTo>
                    <a:pt x="194135" y="30562"/>
                  </a:lnTo>
                  <a:lnTo>
                    <a:pt x="210295" y="42003"/>
                  </a:lnTo>
                  <a:lnTo>
                    <a:pt x="252788" y="90921"/>
                  </a:lnTo>
                  <a:lnTo>
                    <a:pt x="278780" y="151526"/>
                  </a:lnTo>
                  <a:lnTo>
                    <a:pt x="282182" y="1606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085057" y="1248823"/>
              <a:ext cx="284270" cy="172525"/>
            </a:xfrm>
            <a:custGeom>
              <a:avLst/>
              <a:gdLst/>
              <a:ahLst/>
              <a:cxnLst/>
              <a:rect l="0" t="0" r="0" b="0"/>
              <a:pathLst>
                <a:path w="284270" h="172525">
                  <a:moveTo>
                    <a:pt x="0" y="46182"/>
                  </a:moveTo>
                  <a:lnTo>
                    <a:pt x="17958" y="101226"/>
                  </a:lnTo>
                  <a:lnTo>
                    <a:pt x="24749" y="126018"/>
                  </a:lnTo>
                  <a:lnTo>
                    <a:pt x="27028" y="129822"/>
                  </a:lnTo>
                  <a:lnTo>
                    <a:pt x="28547" y="127678"/>
                  </a:lnTo>
                  <a:lnTo>
                    <a:pt x="29065" y="112818"/>
                  </a:lnTo>
                  <a:lnTo>
                    <a:pt x="22985" y="62031"/>
                  </a:lnTo>
                  <a:lnTo>
                    <a:pt x="24747" y="19292"/>
                  </a:lnTo>
                  <a:lnTo>
                    <a:pt x="27027" y="7198"/>
                  </a:lnTo>
                  <a:lnTo>
                    <a:pt x="32056" y="1475"/>
                  </a:lnTo>
                  <a:lnTo>
                    <a:pt x="38918" y="0"/>
                  </a:lnTo>
                  <a:lnTo>
                    <a:pt x="47002" y="1356"/>
                  </a:lnTo>
                  <a:lnTo>
                    <a:pt x="75147" y="20032"/>
                  </a:lnTo>
                  <a:lnTo>
                    <a:pt x="122343" y="78244"/>
                  </a:lnTo>
                  <a:lnTo>
                    <a:pt x="143744" y="103905"/>
                  </a:lnTo>
                  <a:lnTo>
                    <a:pt x="147302" y="105721"/>
                  </a:lnTo>
                  <a:lnTo>
                    <a:pt x="148504" y="103422"/>
                  </a:lnTo>
                  <a:lnTo>
                    <a:pt x="141478" y="50600"/>
                  </a:lnTo>
                  <a:lnTo>
                    <a:pt x="143987" y="27088"/>
                  </a:lnTo>
                  <a:lnTo>
                    <a:pt x="148634" y="18245"/>
                  </a:lnTo>
                  <a:lnTo>
                    <a:pt x="163155" y="5299"/>
                  </a:lnTo>
                  <a:lnTo>
                    <a:pt x="171941" y="2549"/>
                  </a:lnTo>
                  <a:lnTo>
                    <a:pt x="191062" y="2613"/>
                  </a:lnTo>
                  <a:lnTo>
                    <a:pt x="208139" y="12780"/>
                  </a:lnTo>
                  <a:lnTo>
                    <a:pt x="238165" y="47903"/>
                  </a:lnTo>
                  <a:lnTo>
                    <a:pt x="270558" y="110504"/>
                  </a:lnTo>
                  <a:lnTo>
                    <a:pt x="284269" y="17252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414156" y="1273948"/>
              <a:ext cx="110247" cy="160193"/>
            </a:xfrm>
            <a:custGeom>
              <a:avLst/>
              <a:gdLst/>
              <a:ahLst/>
              <a:cxnLst/>
              <a:rect l="0" t="0" r="0" b="0"/>
              <a:pathLst>
                <a:path w="110247" h="160193">
                  <a:moveTo>
                    <a:pt x="60455" y="10528"/>
                  </a:moveTo>
                  <a:lnTo>
                    <a:pt x="43688" y="16117"/>
                  </a:lnTo>
                  <a:lnTo>
                    <a:pt x="29216" y="28220"/>
                  </a:lnTo>
                  <a:lnTo>
                    <a:pt x="11035" y="54765"/>
                  </a:lnTo>
                  <a:lnTo>
                    <a:pt x="3396" y="75812"/>
                  </a:lnTo>
                  <a:lnTo>
                    <a:pt x="0" y="100765"/>
                  </a:lnTo>
                  <a:lnTo>
                    <a:pt x="4730" y="124333"/>
                  </a:lnTo>
                  <a:lnTo>
                    <a:pt x="9267" y="135531"/>
                  </a:lnTo>
                  <a:lnTo>
                    <a:pt x="23667" y="151093"/>
                  </a:lnTo>
                  <a:lnTo>
                    <a:pt x="32420" y="156880"/>
                  </a:lnTo>
                  <a:lnTo>
                    <a:pt x="51505" y="160192"/>
                  </a:lnTo>
                  <a:lnTo>
                    <a:pt x="61507" y="159437"/>
                  </a:lnTo>
                  <a:lnTo>
                    <a:pt x="78860" y="152359"/>
                  </a:lnTo>
                  <a:lnTo>
                    <a:pt x="86763" y="147196"/>
                  </a:lnTo>
                  <a:lnTo>
                    <a:pt x="98664" y="132101"/>
                  </a:lnTo>
                  <a:lnTo>
                    <a:pt x="106682" y="112524"/>
                  </a:lnTo>
                  <a:lnTo>
                    <a:pt x="110246" y="88225"/>
                  </a:lnTo>
                  <a:lnTo>
                    <a:pt x="101074" y="48237"/>
                  </a:lnTo>
                  <a:lnTo>
                    <a:pt x="7098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569367" y="1265596"/>
              <a:ext cx="168457" cy="176809"/>
            </a:xfrm>
            <a:custGeom>
              <a:avLst/>
              <a:gdLst/>
              <a:ahLst/>
              <a:cxnLst/>
              <a:rect l="0" t="0" r="0" b="0"/>
              <a:pathLst>
                <a:path w="168457" h="176809">
                  <a:moveTo>
                    <a:pt x="0" y="60994"/>
                  </a:moveTo>
                  <a:lnTo>
                    <a:pt x="9576" y="85041"/>
                  </a:lnTo>
                  <a:lnTo>
                    <a:pt x="33815" y="126176"/>
                  </a:lnTo>
                  <a:lnTo>
                    <a:pt x="46541" y="159657"/>
                  </a:lnTo>
                  <a:lnTo>
                    <a:pt x="31023" y="103683"/>
                  </a:lnTo>
                  <a:lnTo>
                    <a:pt x="24010" y="65454"/>
                  </a:lnTo>
                  <a:lnTo>
                    <a:pt x="24709" y="36070"/>
                  </a:lnTo>
                  <a:lnTo>
                    <a:pt x="32819" y="11312"/>
                  </a:lnTo>
                  <a:lnTo>
                    <a:pt x="40597" y="4476"/>
                  </a:lnTo>
                  <a:lnTo>
                    <a:pt x="50461" y="1089"/>
                  </a:lnTo>
                  <a:lnTo>
                    <a:pt x="61717" y="0"/>
                  </a:lnTo>
                  <a:lnTo>
                    <a:pt x="83582" y="5030"/>
                  </a:lnTo>
                  <a:lnTo>
                    <a:pt x="103828" y="16234"/>
                  </a:lnTo>
                  <a:lnTo>
                    <a:pt x="143236" y="62032"/>
                  </a:lnTo>
                  <a:lnTo>
                    <a:pt x="159164" y="92887"/>
                  </a:lnTo>
                  <a:lnTo>
                    <a:pt x="167233" y="150476"/>
                  </a:lnTo>
                  <a:lnTo>
                    <a:pt x="168456" y="17680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022405" y="1260646"/>
              <a:ext cx="170575" cy="192560"/>
            </a:xfrm>
            <a:custGeom>
              <a:avLst/>
              <a:gdLst/>
              <a:ahLst/>
              <a:cxnLst/>
              <a:rect l="0" t="0" r="0" b="0"/>
              <a:pathLst>
                <a:path w="170575" h="192560">
                  <a:moveTo>
                    <a:pt x="115501" y="13302"/>
                  </a:moveTo>
                  <a:lnTo>
                    <a:pt x="104323" y="2123"/>
                  </a:lnTo>
                  <a:lnTo>
                    <a:pt x="96351" y="0"/>
                  </a:lnTo>
                  <a:lnTo>
                    <a:pt x="75015" y="761"/>
                  </a:lnTo>
                  <a:lnTo>
                    <a:pt x="36695" y="13355"/>
                  </a:lnTo>
                  <a:lnTo>
                    <a:pt x="6884" y="31905"/>
                  </a:lnTo>
                  <a:lnTo>
                    <a:pt x="2145" y="39742"/>
                  </a:lnTo>
                  <a:lnTo>
                    <a:pt x="0" y="57808"/>
                  </a:lnTo>
                  <a:lnTo>
                    <a:pt x="3406" y="65200"/>
                  </a:lnTo>
                  <a:lnTo>
                    <a:pt x="16548" y="76532"/>
                  </a:lnTo>
                  <a:lnTo>
                    <a:pt x="72026" y="88742"/>
                  </a:lnTo>
                  <a:lnTo>
                    <a:pt x="125850" y="104778"/>
                  </a:lnTo>
                  <a:lnTo>
                    <a:pt x="147007" y="111670"/>
                  </a:lnTo>
                  <a:lnTo>
                    <a:pt x="161869" y="124871"/>
                  </a:lnTo>
                  <a:lnTo>
                    <a:pt x="167470" y="133305"/>
                  </a:lnTo>
                  <a:lnTo>
                    <a:pt x="170574" y="152034"/>
                  </a:lnTo>
                  <a:lnTo>
                    <a:pt x="169764" y="161942"/>
                  </a:lnTo>
                  <a:lnTo>
                    <a:pt x="159505" y="179190"/>
                  </a:lnTo>
                  <a:lnTo>
                    <a:pt x="151856" y="187065"/>
                  </a:lnTo>
                  <a:lnTo>
                    <a:pt x="142078" y="191145"/>
                  </a:lnTo>
                  <a:lnTo>
                    <a:pt x="118735" y="192559"/>
                  </a:lnTo>
                  <a:lnTo>
                    <a:pt x="66790" y="183935"/>
                  </a:lnTo>
                  <a:lnTo>
                    <a:pt x="20745" y="1712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274777" y="1368704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5589" y="58617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264248" y="128447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355089" y="1232779"/>
              <a:ext cx="309243" cy="283325"/>
            </a:xfrm>
            <a:custGeom>
              <a:avLst/>
              <a:gdLst/>
              <a:ahLst/>
              <a:cxnLst/>
              <a:rect l="0" t="0" r="0" b="0"/>
              <a:pathLst>
                <a:path w="309243" h="283325">
                  <a:moveTo>
                    <a:pt x="98672" y="188568"/>
                  </a:moveTo>
                  <a:lnTo>
                    <a:pt x="98672" y="166211"/>
                  </a:lnTo>
                  <a:lnTo>
                    <a:pt x="87494" y="135540"/>
                  </a:lnTo>
                  <a:lnTo>
                    <a:pt x="79522" y="128650"/>
                  </a:lnTo>
                  <a:lnTo>
                    <a:pt x="58186" y="120993"/>
                  </a:lnTo>
                  <a:lnTo>
                    <a:pt x="48285" y="121291"/>
                  </a:lnTo>
                  <a:lnTo>
                    <a:pt x="31044" y="127861"/>
                  </a:lnTo>
                  <a:lnTo>
                    <a:pt x="18702" y="141700"/>
                  </a:lnTo>
                  <a:lnTo>
                    <a:pt x="1248" y="179180"/>
                  </a:lnTo>
                  <a:lnTo>
                    <a:pt x="0" y="199603"/>
                  </a:lnTo>
                  <a:lnTo>
                    <a:pt x="4516" y="219209"/>
                  </a:lnTo>
                  <a:lnTo>
                    <a:pt x="14321" y="235721"/>
                  </a:lnTo>
                  <a:lnTo>
                    <a:pt x="21381" y="239890"/>
                  </a:lnTo>
                  <a:lnTo>
                    <a:pt x="38584" y="241403"/>
                  </a:lnTo>
                  <a:lnTo>
                    <a:pt x="54809" y="235057"/>
                  </a:lnTo>
                  <a:lnTo>
                    <a:pt x="69819" y="223268"/>
                  </a:lnTo>
                  <a:lnTo>
                    <a:pt x="90253" y="196900"/>
                  </a:lnTo>
                  <a:lnTo>
                    <a:pt x="103067" y="165690"/>
                  </a:lnTo>
                  <a:lnTo>
                    <a:pt x="107989" y="110696"/>
                  </a:lnTo>
                  <a:lnTo>
                    <a:pt x="108961" y="49443"/>
                  </a:lnTo>
                  <a:lnTo>
                    <a:pt x="107984" y="473"/>
                  </a:lnTo>
                  <a:lnTo>
                    <a:pt x="106050" y="0"/>
                  </a:lnTo>
                  <a:lnTo>
                    <a:pt x="103590" y="3194"/>
                  </a:lnTo>
                  <a:lnTo>
                    <a:pt x="99320" y="54553"/>
                  </a:lnTo>
                  <a:lnTo>
                    <a:pt x="104390" y="108413"/>
                  </a:lnTo>
                  <a:lnTo>
                    <a:pt x="110590" y="169009"/>
                  </a:lnTo>
                  <a:lnTo>
                    <a:pt x="119957" y="190013"/>
                  </a:lnTo>
                  <a:lnTo>
                    <a:pt x="124560" y="193041"/>
                  </a:lnTo>
                  <a:lnTo>
                    <a:pt x="128799" y="191550"/>
                  </a:lnTo>
                  <a:lnTo>
                    <a:pt x="132795" y="187046"/>
                  </a:lnTo>
                  <a:lnTo>
                    <a:pt x="155186" y="175119"/>
                  </a:lnTo>
                  <a:lnTo>
                    <a:pt x="215920" y="157060"/>
                  </a:lnTo>
                  <a:lnTo>
                    <a:pt x="275289" y="138275"/>
                  </a:lnTo>
                  <a:lnTo>
                    <a:pt x="292592" y="126831"/>
                  </a:lnTo>
                  <a:lnTo>
                    <a:pt x="295802" y="120504"/>
                  </a:lnTo>
                  <a:lnTo>
                    <a:pt x="295603" y="113946"/>
                  </a:lnTo>
                  <a:lnTo>
                    <a:pt x="293130" y="107234"/>
                  </a:lnTo>
                  <a:lnTo>
                    <a:pt x="286803" y="102760"/>
                  </a:lnTo>
                  <a:lnTo>
                    <a:pt x="267294" y="97788"/>
                  </a:lnTo>
                  <a:lnTo>
                    <a:pt x="243025" y="101818"/>
                  </a:lnTo>
                  <a:lnTo>
                    <a:pt x="194907" y="123469"/>
                  </a:lnTo>
                  <a:lnTo>
                    <a:pt x="187395" y="133470"/>
                  </a:lnTo>
                  <a:lnTo>
                    <a:pt x="179049" y="160180"/>
                  </a:lnTo>
                  <a:lnTo>
                    <a:pt x="181579" y="188429"/>
                  </a:lnTo>
                  <a:lnTo>
                    <a:pt x="191672" y="214243"/>
                  </a:lnTo>
                  <a:lnTo>
                    <a:pt x="207856" y="233514"/>
                  </a:lnTo>
                  <a:lnTo>
                    <a:pt x="242287" y="257517"/>
                  </a:lnTo>
                  <a:lnTo>
                    <a:pt x="297190" y="279117"/>
                  </a:lnTo>
                  <a:lnTo>
                    <a:pt x="309242" y="28332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61" name="Straight Connector 60"/>
          <p:cNvCxnSpPr/>
          <p:nvPr/>
        </p:nvCxnSpPr>
        <p:spPr>
          <a:xfrm flipV="1">
            <a:off x="2905886" y="1937257"/>
            <a:ext cx="1389761" cy="1010666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 flipV="1">
            <a:off x="2884804" y="2324100"/>
            <a:ext cx="1649096" cy="634364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>
            <a:off x="2874264" y="2969005"/>
            <a:ext cx="1737232" cy="210567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7" name="Group 66"/>
          <p:cNvGrpSpPr/>
          <p:nvPr/>
        </p:nvGrpSpPr>
        <p:grpSpPr>
          <a:xfrm>
            <a:off x="2463668" y="2923690"/>
            <a:ext cx="454289" cy="272617"/>
            <a:chOff x="2463668" y="2923690"/>
            <a:chExt cx="454289" cy="272617"/>
          </a:xfrm>
        </p:grpSpPr>
        <p:sp>
          <p:nvSpPr>
            <p:cNvPr id="64" name="Freeform 63"/>
            <p:cNvSpPr/>
            <p:nvPr/>
          </p:nvSpPr>
          <p:spPr>
            <a:xfrm>
              <a:off x="2798557" y="2923690"/>
              <a:ext cx="119400" cy="116102"/>
            </a:xfrm>
            <a:custGeom>
              <a:avLst/>
              <a:gdLst/>
              <a:ahLst/>
              <a:cxnLst/>
              <a:rect l="0" t="0" r="0" b="0"/>
              <a:pathLst>
                <a:path w="119400" h="116102">
                  <a:moveTo>
                    <a:pt x="107308" y="45346"/>
                  </a:moveTo>
                  <a:lnTo>
                    <a:pt x="90540" y="34168"/>
                  </a:lnTo>
                  <a:lnTo>
                    <a:pt x="57756" y="27216"/>
                  </a:lnTo>
                  <a:lnTo>
                    <a:pt x="23996" y="30745"/>
                  </a:lnTo>
                  <a:lnTo>
                    <a:pt x="17841" y="35612"/>
                  </a:lnTo>
                  <a:lnTo>
                    <a:pt x="14908" y="42366"/>
                  </a:lnTo>
                  <a:lnTo>
                    <a:pt x="14123" y="50378"/>
                  </a:lnTo>
                  <a:lnTo>
                    <a:pt x="19489" y="65520"/>
                  </a:lnTo>
                  <a:lnTo>
                    <a:pt x="24195" y="72833"/>
                  </a:lnTo>
                  <a:lnTo>
                    <a:pt x="30842" y="76539"/>
                  </a:lnTo>
                  <a:lnTo>
                    <a:pt x="47587" y="77537"/>
                  </a:lnTo>
                  <a:lnTo>
                    <a:pt x="82334" y="71522"/>
                  </a:lnTo>
                  <a:lnTo>
                    <a:pt x="111087" y="56741"/>
                  </a:lnTo>
                  <a:lnTo>
                    <a:pt x="115676" y="48263"/>
                  </a:lnTo>
                  <a:lnTo>
                    <a:pt x="117656" y="26365"/>
                  </a:lnTo>
                  <a:lnTo>
                    <a:pt x="114207" y="17484"/>
                  </a:lnTo>
                  <a:lnTo>
                    <a:pt x="101016" y="4497"/>
                  </a:lnTo>
                  <a:lnTo>
                    <a:pt x="92584" y="1736"/>
                  </a:lnTo>
                  <a:lnTo>
                    <a:pt x="73858" y="1787"/>
                  </a:lnTo>
                  <a:lnTo>
                    <a:pt x="43585" y="13982"/>
                  </a:lnTo>
                  <a:lnTo>
                    <a:pt x="36750" y="22097"/>
                  </a:lnTo>
                  <a:lnTo>
                    <a:pt x="29155" y="43592"/>
                  </a:lnTo>
                  <a:lnTo>
                    <a:pt x="30640" y="52365"/>
                  </a:lnTo>
                  <a:lnTo>
                    <a:pt x="35139" y="59384"/>
                  </a:lnTo>
                  <a:lnTo>
                    <a:pt x="41648" y="65233"/>
                  </a:lnTo>
                  <a:lnTo>
                    <a:pt x="61358" y="71732"/>
                  </a:lnTo>
                  <a:lnTo>
                    <a:pt x="73165" y="73465"/>
                  </a:lnTo>
                  <a:lnTo>
                    <a:pt x="92523" y="69152"/>
                  </a:lnTo>
                  <a:lnTo>
                    <a:pt x="100961" y="64726"/>
                  </a:lnTo>
                  <a:lnTo>
                    <a:pt x="113456" y="50450"/>
                  </a:lnTo>
                  <a:lnTo>
                    <a:pt x="118425" y="41729"/>
                  </a:lnTo>
                  <a:lnTo>
                    <a:pt x="119399" y="33576"/>
                  </a:lnTo>
                  <a:lnTo>
                    <a:pt x="114241" y="18278"/>
                  </a:lnTo>
                  <a:lnTo>
                    <a:pt x="101031" y="6800"/>
                  </a:lnTo>
                  <a:lnTo>
                    <a:pt x="92595" y="2101"/>
                  </a:lnTo>
                  <a:lnTo>
                    <a:pt x="73863" y="0"/>
                  </a:lnTo>
                  <a:lnTo>
                    <a:pt x="55009" y="4135"/>
                  </a:lnTo>
                  <a:lnTo>
                    <a:pt x="23841" y="25854"/>
                  </a:lnTo>
                  <a:lnTo>
                    <a:pt x="16568" y="32351"/>
                  </a:lnTo>
                  <a:lnTo>
                    <a:pt x="744" y="63852"/>
                  </a:lnTo>
                  <a:lnTo>
                    <a:pt x="0" y="74061"/>
                  </a:lnTo>
                  <a:lnTo>
                    <a:pt x="5413" y="91643"/>
                  </a:lnTo>
                  <a:lnTo>
                    <a:pt x="18738" y="104137"/>
                  </a:lnTo>
                  <a:lnTo>
                    <a:pt x="37528" y="112420"/>
                  </a:lnTo>
                  <a:lnTo>
                    <a:pt x="61477" y="116101"/>
                  </a:lnTo>
                  <a:lnTo>
                    <a:pt x="81479" y="111497"/>
                  </a:lnTo>
                  <a:lnTo>
                    <a:pt x="90089" y="106994"/>
                  </a:lnTo>
                  <a:lnTo>
                    <a:pt x="102775" y="92633"/>
                  </a:lnTo>
                  <a:lnTo>
                    <a:pt x="107795" y="83889"/>
                  </a:lnTo>
                  <a:lnTo>
                    <a:pt x="110254" y="61696"/>
                  </a:lnTo>
                  <a:lnTo>
                    <a:pt x="106278" y="38575"/>
                  </a:lnTo>
                  <a:lnTo>
                    <a:pt x="96712" y="20500"/>
                  </a:lnTo>
                  <a:lnTo>
                    <a:pt x="88545" y="14744"/>
                  </a:lnTo>
                  <a:lnTo>
                    <a:pt x="66994" y="8348"/>
                  </a:lnTo>
                  <a:lnTo>
                    <a:pt x="57035" y="8983"/>
                  </a:lnTo>
                  <a:lnTo>
                    <a:pt x="39731" y="15926"/>
                  </a:lnTo>
                  <a:lnTo>
                    <a:pt x="27361" y="29931"/>
                  </a:lnTo>
                  <a:lnTo>
                    <a:pt x="22424" y="38579"/>
                  </a:lnTo>
                  <a:lnTo>
                    <a:pt x="20059" y="57546"/>
                  </a:lnTo>
                  <a:lnTo>
                    <a:pt x="21066" y="67517"/>
                  </a:lnTo>
                  <a:lnTo>
                    <a:pt x="25247" y="75335"/>
                  </a:lnTo>
                  <a:lnTo>
                    <a:pt x="39251" y="87140"/>
                  </a:lnTo>
                  <a:lnTo>
                    <a:pt x="72455" y="94774"/>
                  </a:lnTo>
                  <a:lnTo>
                    <a:pt x="81733" y="92336"/>
                  </a:lnTo>
                  <a:lnTo>
                    <a:pt x="89088" y="87201"/>
                  </a:lnTo>
                  <a:lnTo>
                    <a:pt x="100380" y="72137"/>
                  </a:lnTo>
                  <a:lnTo>
                    <a:pt x="109298" y="53744"/>
                  </a:lnTo>
                  <a:lnTo>
                    <a:pt x="109805" y="45095"/>
                  </a:lnTo>
                  <a:lnTo>
                    <a:pt x="104128" y="29247"/>
                  </a:lnTo>
                  <a:lnTo>
                    <a:pt x="96999" y="24085"/>
                  </a:lnTo>
                  <a:lnTo>
                    <a:pt x="76600" y="18349"/>
                  </a:lnTo>
                  <a:lnTo>
                    <a:pt x="69288" y="17989"/>
                  </a:lnTo>
                  <a:lnTo>
                    <a:pt x="64414" y="18920"/>
                  </a:lnTo>
                  <a:lnTo>
                    <a:pt x="54665" y="242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474679" y="2943628"/>
              <a:ext cx="157446" cy="252679"/>
            </a:xfrm>
            <a:custGeom>
              <a:avLst/>
              <a:gdLst/>
              <a:ahLst/>
              <a:cxnLst/>
              <a:rect l="0" t="0" r="0" b="0"/>
              <a:pathLst>
                <a:path w="157446" h="252679">
                  <a:moveTo>
                    <a:pt x="31103" y="67522"/>
                  </a:moveTo>
                  <a:lnTo>
                    <a:pt x="16449" y="120549"/>
                  </a:lnTo>
                  <a:lnTo>
                    <a:pt x="10141" y="171930"/>
                  </a:lnTo>
                  <a:lnTo>
                    <a:pt x="1963" y="234071"/>
                  </a:lnTo>
                  <a:lnTo>
                    <a:pt x="604" y="252678"/>
                  </a:lnTo>
                  <a:lnTo>
                    <a:pt x="0" y="241451"/>
                  </a:lnTo>
                  <a:lnTo>
                    <a:pt x="7914" y="190079"/>
                  </a:lnTo>
                  <a:lnTo>
                    <a:pt x="15214" y="136964"/>
                  </a:lnTo>
                  <a:lnTo>
                    <a:pt x="27921" y="74177"/>
                  </a:lnTo>
                  <a:lnTo>
                    <a:pt x="41696" y="18620"/>
                  </a:lnTo>
                  <a:lnTo>
                    <a:pt x="45184" y="6845"/>
                  </a:lnTo>
                  <a:lnTo>
                    <a:pt x="49849" y="1334"/>
                  </a:lnTo>
                  <a:lnTo>
                    <a:pt x="55299" y="0"/>
                  </a:lnTo>
                  <a:lnTo>
                    <a:pt x="61272" y="1450"/>
                  </a:lnTo>
                  <a:lnTo>
                    <a:pt x="66423" y="5927"/>
                  </a:lnTo>
                  <a:lnTo>
                    <a:pt x="79263" y="28994"/>
                  </a:lnTo>
                  <a:lnTo>
                    <a:pt x="103245" y="84112"/>
                  </a:lnTo>
                  <a:lnTo>
                    <a:pt x="121349" y="138216"/>
                  </a:lnTo>
                  <a:lnTo>
                    <a:pt x="136190" y="190844"/>
                  </a:lnTo>
                  <a:lnTo>
                    <a:pt x="157445" y="24650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463668" y="3105906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4666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3832373" y="1821072"/>
            <a:ext cx="579068" cy="795516"/>
            <a:chOff x="3832373" y="1821072"/>
            <a:chExt cx="579068" cy="795516"/>
          </a:xfrm>
        </p:grpSpPr>
        <p:sp>
          <p:nvSpPr>
            <p:cNvPr id="68" name="Freeform 67"/>
            <p:cNvSpPr/>
            <p:nvPr/>
          </p:nvSpPr>
          <p:spPr>
            <a:xfrm>
              <a:off x="3966631" y="2095171"/>
              <a:ext cx="89863" cy="90106"/>
            </a:xfrm>
            <a:custGeom>
              <a:avLst/>
              <a:gdLst/>
              <a:ahLst/>
              <a:cxnLst/>
              <a:rect l="0" t="0" r="0" b="0"/>
              <a:pathLst>
                <a:path w="89863" h="90106">
                  <a:moveTo>
                    <a:pt x="44726" y="0"/>
                  </a:moveTo>
                  <a:lnTo>
                    <a:pt x="22370" y="5589"/>
                  </a:lnTo>
                  <a:lnTo>
                    <a:pt x="14614" y="10745"/>
                  </a:lnTo>
                  <a:lnTo>
                    <a:pt x="2877" y="25832"/>
                  </a:lnTo>
                  <a:lnTo>
                    <a:pt x="0" y="44236"/>
                  </a:lnTo>
                  <a:lnTo>
                    <a:pt x="871" y="54057"/>
                  </a:lnTo>
                  <a:lnTo>
                    <a:pt x="8077" y="71208"/>
                  </a:lnTo>
                  <a:lnTo>
                    <a:pt x="13275" y="79058"/>
                  </a:lnTo>
                  <a:lnTo>
                    <a:pt x="21419" y="84290"/>
                  </a:lnTo>
                  <a:lnTo>
                    <a:pt x="42946" y="90105"/>
                  </a:lnTo>
                  <a:lnTo>
                    <a:pt x="52898" y="89316"/>
                  </a:lnTo>
                  <a:lnTo>
                    <a:pt x="70195" y="82199"/>
                  </a:lnTo>
                  <a:lnTo>
                    <a:pt x="82562" y="68118"/>
                  </a:lnTo>
                  <a:lnTo>
                    <a:pt x="87497" y="59450"/>
                  </a:lnTo>
                  <a:lnTo>
                    <a:pt x="89862" y="40460"/>
                  </a:lnTo>
                  <a:lnTo>
                    <a:pt x="88854" y="30483"/>
                  </a:lnTo>
                  <a:lnTo>
                    <a:pt x="84674" y="22661"/>
                  </a:lnTo>
                  <a:lnTo>
                    <a:pt x="70669" y="10851"/>
                  </a:lnTo>
                  <a:lnTo>
                    <a:pt x="49627" y="7942"/>
                  </a:lnTo>
                  <a:lnTo>
                    <a:pt x="27017" y="11719"/>
                  </a:lnTo>
                  <a:lnTo>
                    <a:pt x="9170" y="21196"/>
                  </a:lnTo>
                  <a:lnTo>
                    <a:pt x="4644" y="29338"/>
                  </a:lnTo>
                  <a:lnTo>
                    <a:pt x="2736" y="50864"/>
                  </a:lnTo>
                  <a:lnTo>
                    <a:pt x="6204" y="59645"/>
                  </a:lnTo>
                  <a:lnTo>
                    <a:pt x="19416" y="72522"/>
                  </a:lnTo>
                  <a:lnTo>
                    <a:pt x="27853" y="75254"/>
                  </a:lnTo>
                  <a:lnTo>
                    <a:pt x="46586" y="75170"/>
                  </a:lnTo>
                  <a:lnTo>
                    <a:pt x="54154" y="71170"/>
                  </a:lnTo>
                  <a:lnTo>
                    <a:pt x="65684" y="57367"/>
                  </a:lnTo>
                  <a:lnTo>
                    <a:pt x="66887" y="48773"/>
                  </a:lnTo>
                  <a:lnTo>
                    <a:pt x="61985" y="29866"/>
                  </a:lnTo>
                  <a:lnTo>
                    <a:pt x="55062" y="23420"/>
                  </a:lnTo>
                  <a:lnTo>
                    <a:pt x="34892" y="16258"/>
                  </a:lnTo>
                  <a:lnTo>
                    <a:pt x="26472" y="17857"/>
                  </a:lnTo>
                  <a:lnTo>
                    <a:pt x="19688" y="22433"/>
                  </a:lnTo>
                  <a:lnTo>
                    <a:pt x="13996" y="28993"/>
                  </a:lnTo>
                  <a:lnTo>
                    <a:pt x="13711" y="34536"/>
                  </a:lnTo>
                  <a:lnTo>
                    <a:pt x="17031" y="39402"/>
                  </a:lnTo>
                  <a:lnTo>
                    <a:pt x="28908" y="46757"/>
                  </a:lnTo>
                  <a:lnTo>
                    <a:pt x="55255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832373" y="1821072"/>
              <a:ext cx="110909" cy="192885"/>
            </a:xfrm>
            <a:custGeom>
              <a:avLst/>
              <a:gdLst/>
              <a:ahLst/>
              <a:cxnLst/>
              <a:rect l="0" t="0" r="0" b="0"/>
              <a:pathLst>
                <a:path w="110909" h="192885">
                  <a:moveTo>
                    <a:pt x="0" y="42472"/>
                  </a:moveTo>
                  <a:lnTo>
                    <a:pt x="3119" y="85163"/>
                  </a:lnTo>
                  <a:lnTo>
                    <a:pt x="16788" y="138474"/>
                  </a:lnTo>
                  <a:lnTo>
                    <a:pt x="18622" y="169053"/>
                  </a:lnTo>
                  <a:lnTo>
                    <a:pt x="17094" y="168973"/>
                  </a:lnTo>
                  <a:lnTo>
                    <a:pt x="14906" y="165411"/>
                  </a:lnTo>
                  <a:lnTo>
                    <a:pt x="11105" y="113412"/>
                  </a:lnTo>
                  <a:lnTo>
                    <a:pt x="10642" y="59474"/>
                  </a:lnTo>
                  <a:lnTo>
                    <a:pt x="16151" y="23333"/>
                  </a:lnTo>
                  <a:lnTo>
                    <a:pt x="21296" y="14505"/>
                  </a:lnTo>
                  <a:lnTo>
                    <a:pt x="36371" y="1576"/>
                  </a:lnTo>
                  <a:lnTo>
                    <a:pt x="45304" y="0"/>
                  </a:lnTo>
                  <a:lnTo>
                    <a:pt x="64589" y="4488"/>
                  </a:lnTo>
                  <a:lnTo>
                    <a:pt x="72305" y="10130"/>
                  </a:lnTo>
                  <a:lnTo>
                    <a:pt x="83998" y="25758"/>
                  </a:lnTo>
                  <a:lnTo>
                    <a:pt x="85244" y="34839"/>
                  </a:lnTo>
                  <a:lnTo>
                    <a:pt x="80390" y="54287"/>
                  </a:lnTo>
                  <a:lnTo>
                    <a:pt x="64503" y="79378"/>
                  </a:lnTo>
                  <a:lnTo>
                    <a:pt x="48555" y="91240"/>
                  </a:lnTo>
                  <a:lnTo>
                    <a:pt x="36788" y="98071"/>
                  </a:lnTo>
                  <a:lnTo>
                    <a:pt x="38563" y="98256"/>
                  </a:lnTo>
                  <a:lnTo>
                    <a:pt x="43256" y="97208"/>
                  </a:lnTo>
                  <a:lnTo>
                    <a:pt x="72218" y="101324"/>
                  </a:lnTo>
                  <a:lnTo>
                    <a:pt x="90978" y="109962"/>
                  </a:lnTo>
                  <a:lnTo>
                    <a:pt x="99257" y="115541"/>
                  </a:lnTo>
                  <a:lnTo>
                    <a:pt x="104775" y="123940"/>
                  </a:lnTo>
                  <a:lnTo>
                    <a:pt x="110908" y="145750"/>
                  </a:lnTo>
                  <a:lnTo>
                    <a:pt x="110203" y="155778"/>
                  </a:lnTo>
                  <a:lnTo>
                    <a:pt x="103181" y="173158"/>
                  </a:lnTo>
                  <a:lnTo>
                    <a:pt x="89142" y="185563"/>
                  </a:lnTo>
                  <a:lnTo>
                    <a:pt x="80485" y="190508"/>
                  </a:lnTo>
                  <a:lnTo>
                    <a:pt x="61507" y="192884"/>
                  </a:lnTo>
                  <a:lnTo>
                    <a:pt x="43714" y="190040"/>
                  </a:lnTo>
                  <a:lnTo>
                    <a:pt x="21057" y="179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164610" y="2419603"/>
              <a:ext cx="72410" cy="96868"/>
            </a:xfrm>
            <a:custGeom>
              <a:avLst/>
              <a:gdLst/>
              <a:ahLst/>
              <a:cxnLst/>
              <a:rect l="0" t="0" r="0" b="0"/>
              <a:pathLst>
                <a:path w="72410" h="96868">
                  <a:moveTo>
                    <a:pt x="36260" y="1951"/>
                  </a:moveTo>
                  <a:lnTo>
                    <a:pt x="13903" y="7540"/>
                  </a:lnTo>
                  <a:lnTo>
                    <a:pt x="7318" y="13866"/>
                  </a:lnTo>
                  <a:lnTo>
                    <a:pt x="0" y="33373"/>
                  </a:lnTo>
                  <a:lnTo>
                    <a:pt x="2987" y="54521"/>
                  </a:lnTo>
                  <a:lnTo>
                    <a:pt x="17823" y="83038"/>
                  </a:lnTo>
                  <a:lnTo>
                    <a:pt x="23968" y="91104"/>
                  </a:lnTo>
                  <a:lnTo>
                    <a:pt x="31575" y="95311"/>
                  </a:lnTo>
                  <a:lnTo>
                    <a:pt x="49386" y="96867"/>
                  </a:lnTo>
                  <a:lnTo>
                    <a:pt x="56709" y="93304"/>
                  </a:lnTo>
                  <a:lnTo>
                    <a:pt x="67965" y="79987"/>
                  </a:lnTo>
                  <a:lnTo>
                    <a:pt x="70265" y="71523"/>
                  </a:lnTo>
                  <a:lnTo>
                    <a:pt x="69701" y="52759"/>
                  </a:lnTo>
                  <a:lnTo>
                    <a:pt x="62431" y="35841"/>
                  </a:lnTo>
                  <a:lnTo>
                    <a:pt x="57217" y="28053"/>
                  </a:lnTo>
                  <a:lnTo>
                    <a:pt x="49061" y="22862"/>
                  </a:lnTo>
                  <a:lnTo>
                    <a:pt x="27522" y="17094"/>
                  </a:lnTo>
                  <a:lnTo>
                    <a:pt x="18736" y="19065"/>
                  </a:lnTo>
                  <a:lnTo>
                    <a:pt x="11709" y="23889"/>
                  </a:lnTo>
                  <a:lnTo>
                    <a:pt x="5855" y="30614"/>
                  </a:lnTo>
                  <a:lnTo>
                    <a:pt x="3122" y="38607"/>
                  </a:lnTo>
                  <a:lnTo>
                    <a:pt x="3204" y="56847"/>
                  </a:lnTo>
                  <a:lnTo>
                    <a:pt x="7204" y="64285"/>
                  </a:lnTo>
                  <a:lnTo>
                    <a:pt x="21006" y="75668"/>
                  </a:lnTo>
                  <a:lnTo>
                    <a:pt x="41959" y="78388"/>
                  </a:lnTo>
                  <a:lnTo>
                    <a:pt x="54097" y="77475"/>
                  </a:lnTo>
                  <a:lnTo>
                    <a:pt x="62190" y="72188"/>
                  </a:lnTo>
                  <a:lnTo>
                    <a:pt x="67585" y="63983"/>
                  </a:lnTo>
                  <a:lnTo>
                    <a:pt x="72409" y="43559"/>
                  </a:lnTo>
                  <a:lnTo>
                    <a:pt x="70653" y="22783"/>
                  </a:lnTo>
                  <a:lnTo>
                    <a:pt x="66208" y="14669"/>
                  </a:lnTo>
                  <a:lnTo>
                    <a:pt x="51910" y="2534"/>
                  </a:lnTo>
                  <a:lnTo>
                    <a:pt x="43184" y="0"/>
                  </a:lnTo>
                  <a:lnTo>
                    <a:pt x="24130" y="304"/>
                  </a:lnTo>
                  <a:lnTo>
                    <a:pt x="18814" y="4363"/>
                  </a:lnTo>
                  <a:lnTo>
                    <a:pt x="16441" y="10578"/>
                  </a:lnTo>
                  <a:lnTo>
                    <a:pt x="15203" y="3353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298852" y="2460895"/>
              <a:ext cx="112589" cy="155693"/>
            </a:xfrm>
            <a:custGeom>
              <a:avLst/>
              <a:gdLst/>
              <a:ahLst/>
              <a:cxnLst/>
              <a:rect l="0" t="0" r="0" b="0"/>
              <a:pathLst>
                <a:path w="112589" h="155693">
                  <a:moveTo>
                    <a:pt x="91531" y="13302"/>
                  </a:moveTo>
                  <a:lnTo>
                    <a:pt x="80353" y="2123"/>
                  </a:lnTo>
                  <a:lnTo>
                    <a:pt x="73550" y="0"/>
                  </a:lnTo>
                  <a:lnTo>
                    <a:pt x="56634" y="761"/>
                  </a:lnTo>
                  <a:lnTo>
                    <a:pt x="27379" y="13355"/>
                  </a:lnTo>
                  <a:lnTo>
                    <a:pt x="13106" y="28533"/>
                  </a:lnTo>
                  <a:lnTo>
                    <a:pt x="7662" y="37494"/>
                  </a:lnTo>
                  <a:lnTo>
                    <a:pt x="0" y="78051"/>
                  </a:lnTo>
                  <a:lnTo>
                    <a:pt x="3319" y="115935"/>
                  </a:lnTo>
                  <a:lnTo>
                    <a:pt x="11772" y="135345"/>
                  </a:lnTo>
                  <a:lnTo>
                    <a:pt x="17301" y="143797"/>
                  </a:lnTo>
                  <a:lnTo>
                    <a:pt x="25667" y="149432"/>
                  </a:lnTo>
                  <a:lnTo>
                    <a:pt x="47440" y="155692"/>
                  </a:lnTo>
                  <a:lnTo>
                    <a:pt x="80417" y="153627"/>
                  </a:lnTo>
                  <a:lnTo>
                    <a:pt x="112588" y="139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4302158" y="3100317"/>
            <a:ext cx="176446" cy="356317"/>
            <a:chOff x="4302158" y="3100317"/>
            <a:chExt cx="176446" cy="356317"/>
          </a:xfrm>
        </p:grpSpPr>
        <p:sp>
          <p:nvSpPr>
            <p:cNvPr id="73" name="Freeform 72"/>
            <p:cNvSpPr/>
            <p:nvPr/>
          </p:nvSpPr>
          <p:spPr>
            <a:xfrm>
              <a:off x="4314940" y="3100317"/>
              <a:ext cx="65109" cy="79696"/>
            </a:xfrm>
            <a:custGeom>
              <a:avLst/>
              <a:gdLst/>
              <a:ahLst/>
              <a:cxnLst/>
              <a:rect l="0" t="0" r="0" b="0"/>
              <a:pathLst>
                <a:path w="65109" h="79696">
                  <a:moveTo>
                    <a:pt x="64915" y="5589"/>
                  </a:moveTo>
                  <a:lnTo>
                    <a:pt x="48147" y="0"/>
                  </a:lnTo>
                  <a:lnTo>
                    <a:pt x="30556" y="376"/>
                  </a:lnTo>
                  <a:lnTo>
                    <a:pt x="20952" y="2113"/>
                  </a:lnTo>
                  <a:lnTo>
                    <a:pt x="14549" y="7951"/>
                  </a:lnTo>
                  <a:lnTo>
                    <a:pt x="7435" y="26916"/>
                  </a:lnTo>
                  <a:lnTo>
                    <a:pt x="9019" y="58312"/>
                  </a:lnTo>
                  <a:lnTo>
                    <a:pt x="14783" y="65304"/>
                  </a:lnTo>
                  <a:lnTo>
                    <a:pt x="33665" y="73073"/>
                  </a:lnTo>
                  <a:lnTo>
                    <a:pt x="42912" y="72806"/>
                  </a:lnTo>
                  <a:lnTo>
                    <a:pt x="59425" y="66269"/>
                  </a:lnTo>
                  <a:lnTo>
                    <a:pt x="63595" y="60080"/>
                  </a:lnTo>
                  <a:lnTo>
                    <a:pt x="65108" y="43845"/>
                  </a:lnTo>
                  <a:lnTo>
                    <a:pt x="58762" y="28051"/>
                  </a:lnTo>
                  <a:lnTo>
                    <a:pt x="53794" y="20564"/>
                  </a:lnTo>
                  <a:lnTo>
                    <a:pt x="46972" y="16742"/>
                  </a:lnTo>
                  <a:lnTo>
                    <a:pt x="30034" y="15616"/>
                  </a:lnTo>
                  <a:lnTo>
                    <a:pt x="13927" y="22134"/>
                  </a:lnTo>
                  <a:lnTo>
                    <a:pt x="6357" y="27148"/>
                  </a:lnTo>
                  <a:lnTo>
                    <a:pt x="2479" y="35169"/>
                  </a:lnTo>
                  <a:lnTo>
                    <a:pt x="1291" y="56561"/>
                  </a:lnTo>
                  <a:lnTo>
                    <a:pt x="4951" y="65307"/>
                  </a:lnTo>
                  <a:lnTo>
                    <a:pt x="18377" y="78144"/>
                  </a:lnTo>
                  <a:lnTo>
                    <a:pt x="25700" y="79695"/>
                  </a:lnTo>
                  <a:lnTo>
                    <a:pt x="32923" y="78390"/>
                  </a:lnTo>
                  <a:lnTo>
                    <a:pt x="40077" y="75180"/>
                  </a:lnTo>
                  <a:lnTo>
                    <a:pt x="51146" y="62255"/>
                  </a:lnTo>
                  <a:lnTo>
                    <a:pt x="55736" y="53895"/>
                  </a:lnTo>
                  <a:lnTo>
                    <a:pt x="56456" y="44812"/>
                  </a:lnTo>
                  <a:lnTo>
                    <a:pt x="51017" y="25361"/>
                  </a:lnTo>
                  <a:lnTo>
                    <a:pt x="43951" y="18771"/>
                  </a:lnTo>
                  <a:lnTo>
                    <a:pt x="23622" y="11448"/>
                  </a:lnTo>
                  <a:lnTo>
                    <a:pt x="15160" y="13004"/>
                  </a:lnTo>
                  <a:lnTo>
                    <a:pt x="8348" y="17552"/>
                  </a:lnTo>
                  <a:lnTo>
                    <a:pt x="2637" y="24093"/>
                  </a:lnTo>
                  <a:lnTo>
                    <a:pt x="0" y="30793"/>
                  </a:lnTo>
                  <a:lnTo>
                    <a:pt x="1744" y="5823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302158" y="3260160"/>
              <a:ext cx="176446" cy="196474"/>
            </a:xfrm>
            <a:custGeom>
              <a:avLst/>
              <a:gdLst/>
              <a:ahLst/>
              <a:cxnLst/>
              <a:rect l="0" t="0" r="0" b="0"/>
              <a:pathLst>
                <a:path w="176446" h="196474">
                  <a:moveTo>
                    <a:pt x="25054" y="161601"/>
                  </a:moveTo>
                  <a:lnTo>
                    <a:pt x="16721" y="124124"/>
                  </a:lnTo>
                  <a:lnTo>
                    <a:pt x="9370" y="72700"/>
                  </a:lnTo>
                  <a:lnTo>
                    <a:pt x="0" y="36994"/>
                  </a:lnTo>
                  <a:lnTo>
                    <a:pt x="1332" y="28227"/>
                  </a:lnTo>
                  <a:lnTo>
                    <a:pt x="5730" y="21212"/>
                  </a:lnTo>
                  <a:lnTo>
                    <a:pt x="19975" y="10299"/>
                  </a:lnTo>
                  <a:lnTo>
                    <a:pt x="38004" y="1549"/>
                  </a:lnTo>
                  <a:lnTo>
                    <a:pt x="57716" y="0"/>
                  </a:lnTo>
                  <a:lnTo>
                    <a:pt x="98966" y="8537"/>
                  </a:lnTo>
                  <a:lnTo>
                    <a:pt x="124813" y="23702"/>
                  </a:lnTo>
                  <a:lnTo>
                    <a:pt x="147289" y="43013"/>
                  </a:lnTo>
                  <a:lnTo>
                    <a:pt x="163177" y="69142"/>
                  </a:lnTo>
                  <a:lnTo>
                    <a:pt x="175294" y="99111"/>
                  </a:lnTo>
                  <a:lnTo>
                    <a:pt x="176445" y="119790"/>
                  </a:lnTo>
                  <a:lnTo>
                    <a:pt x="171888" y="139509"/>
                  </a:lnTo>
                  <a:lnTo>
                    <a:pt x="149898" y="171232"/>
                  </a:lnTo>
                  <a:lnTo>
                    <a:pt x="135523" y="184599"/>
                  </a:lnTo>
                  <a:lnTo>
                    <a:pt x="117435" y="194439"/>
                  </a:lnTo>
                  <a:lnTo>
                    <a:pt x="97698" y="196473"/>
                  </a:lnTo>
                  <a:lnTo>
                    <a:pt x="78397" y="192307"/>
                  </a:lnTo>
                  <a:lnTo>
                    <a:pt x="35583" y="17213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6" name="Freeform 75"/>
          <p:cNvSpPr/>
          <p:nvPr/>
        </p:nvSpPr>
        <p:spPr>
          <a:xfrm>
            <a:off x="6277326" y="2326798"/>
            <a:ext cx="302986" cy="442197"/>
          </a:xfrm>
          <a:custGeom>
            <a:avLst/>
            <a:gdLst/>
            <a:ahLst/>
            <a:cxnLst/>
            <a:rect l="0" t="0" r="0" b="0"/>
            <a:pathLst>
              <a:path w="302986" h="442197">
                <a:moveTo>
                  <a:pt x="239814" y="0"/>
                </a:moveTo>
                <a:lnTo>
                  <a:pt x="221855" y="53874"/>
                </a:lnTo>
                <a:lnTo>
                  <a:pt x="192768" y="115921"/>
                </a:lnTo>
                <a:lnTo>
                  <a:pt x="158908" y="168470"/>
                </a:lnTo>
                <a:lnTo>
                  <a:pt x="123747" y="218978"/>
                </a:lnTo>
                <a:lnTo>
                  <a:pt x="85824" y="282372"/>
                </a:lnTo>
                <a:lnTo>
                  <a:pt x="50357" y="341875"/>
                </a:lnTo>
                <a:lnTo>
                  <a:pt x="1171" y="396247"/>
                </a:lnTo>
                <a:lnTo>
                  <a:pt x="0" y="402205"/>
                </a:lnTo>
                <a:lnTo>
                  <a:pt x="2729" y="407347"/>
                </a:lnTo>
                <a:lnTo>
                  <a:pt x="8058" y="411944"/>
                </a:lnTo>
                <a:lnTo>
                  <a:pt x="43503" y="418415"/>
                </a:lnTo>
                <a:lnTo>
                  <a:pt x="99477" y="420601"/>
                </a:lnTo>
                <a:lnTo>
                  <a:pt x="152474" y="424153"/>
                </a:lnTo>
                <a:lnTo>
                  <a:pt x="208264" y="435773"/>
                </a:lnTo>
                <a:lnTo>
                  <a:pt x="264863" y="440928"/>
                </a:lnTo>
                <a:lnTo>
                  <a:pt x="302985" y="44219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2" name="Group 101"/>
          <p:cNvGrpSpPr/>
          <p:nvPr/>
        </p:nvGrpSpPr>
        <p:grpSpPr>
          <a:xfrm>
            <a:off x="5938072" y="2363943"/>
            <a:ext cx="3927131" cy="1060944"/>
            <a:chOff x="5938072" y="2363943"/>
            <a:chExt cx="3927131" cy="1060944"/>
          </a:xfrm>
        </p:grpSpPr>
        <p:sp>
          <p:nvSpPr>
            <p:cNvPr id="77" name="Freeform 76"/>
            <p:cNvSpPr/>
            <p:nvPr/>
          </p:nvSpPr>
          <p:spPr>
            <a:xfrm>
              <a:off x="6698665" y="2363943"/>
              <a:ext cx="254017" cy="425464"/>
            </a:xfrm>
            <a:custGeom>
              <a:avLst/>
              <a:gdLst/>
              <a:ahLst/>
              <a:cxnLst/>
              <a:rect l="0" t="0" r="0" b="0"/>
              <a:pathLst>
                <a:path w="254017" h="425464">
                  <a:moveTo>
                    <a:pt x="39573" y="152367"/>
                  </a:moveTo>
                  <a:lnTo>
                    <a:pt x="32338" y="179924"/>
                  </a:lnTo>
                  <a:lnTo>
                    <a:pt x="29696" y="236146"/>
                  </a:lnTo>
                  <a:lnTo>
                    <a:pt x="29173" y="298248"/>
                  </a:lnTo>
                  <a:lnTo>
                    <a:pt x="36306" y="351199"/>
                  </a:lnTo>
                  <a:lnTo>
                    <a:pt x="42047" y="405506"/>
                  </a:lnTo>
                  <a:lnTo>
                    <a:pt x="44731" y="419392"/>
                  </a:lnTo>
                  <a:lnTo>
                    <a:pt x="43012" y="425141"/>
                  </a:lnTo>
                  <a:lnTo>
                    <a:pt x="38357" y="425463"/>
                  </a:lnTo>
                  <a:lnTo>
                    <a:pt x="31743" y="422169"/>
                  </a:lnTo>
                  <a:lnTo>
                    <a:pt x="21275" y="402910"/>
                  </a:lnTo>
                  <a:lnTo>
                    <a:pt x="11925" y="359184"/>
                  </a:lnTo>
                  <a:lnTo>
                    <a:pt x="6035" y="309183"/>
                  </a:lnTo>
                  <a:lnTo>
                    <a:pt x="0" y="257323"/>
                  </a:lnTo>
                  <a:lnTo>
                    <a:pt x="1332" y="208032"/>
                  </a:lnTo>
                  <a:lnTo>
                    <a:pt x="6673" y="149455"/>
                  </a:lnTo>
                  <a:lnTo>
                    <a:pt x="16133" y="93994"/>
                  </a:lnTo>
                  <a:lnTo>
                    <a:pt x="32387" y="48030"/>
                  </a:lnTo>
                  <a:lnTo>
                    <a:pt x="45738" y="27617"/>
                  </a:lnTo>
                  <a:lnTo>
                    <a:pt x="63371" y="10745"/>
                  </a:lnTo>
                  <a:lnTo>
                    <a:pt x="89144" y="1687"/>
                  </a:lnTo>
                  <a:lnTo>
                    <a:pt x="116587" y="0"/>
                  </a:lnTo>
                  <a:lnTo>
                    <a:pt x="136582" y="7050"/>
                  </a:lnTo>
                  <a:lnTo>
                    <a:pt x="153268" y="24221"/>
                  </a:lnTo>
                  <a:lnTo>
                    <a:pt x="160993" y="35351"/>
                  </a:lnTo>
                  <a:lnTo>
                    <a:pt x="166457" y="60196"/>
                  </a:lnTo>
                  <a:lnTo>
                    <a:pt x="160433" y="114274"/>
                  </a:lnTo>
                  <a:lnTo>
                    <a:pt x="145704" y="150439"/>
                  </a:lnTo>
                  <a:lnTo>
                    <a:pt x="120931" y="177792"/>
                  </a:lnTo>
                  <a:lnTo>
                    <a:pt x="91365" y="195126"/>
                  </a:lnTo>
                  <a:lnTo>
                    <a:pt x="86969" y="196081"/>
                  </a:lnTo>
                  <a:lnTo>
                    <a:pt x="86378" y="194378"/>
                  </a:lnTo>
                  <a:lnTo>
                    <a:pt x="88324" y="190903"/>
                  </a:lnTo>
                  <a:lnTo>
                    <a:pt x="106083" y="187042"/>
                  </a:lnTo>
                  <a:lnTo>
                    <a:pt x="131135" y="187665"/>
                  </a:lnTo>
                  <a:lnTo>
                    <a:pt x="192140" y="213442"/>
                  </a:lnTo>
                  <a:lnTo>
                    <a:pt x="221908" y="239094"/>
                  </a:lnTo>
                  <a:lnTo>
                    <a:pt x="244522" y="279203"/>
                  </a:lnTo>
                  <a:lnTo>
                    <a:pt x="252715" y="299986"/>
                  </a:lnTo>
                  <a:lnTo>
                    <a:pt x="254016" y="324040"/>
                  </a:lnTo>
                  <a:lnTo>
                    <a:pt x="252725" y="337006"/>
                  </a:lnTo>
                  <a:lnTo>
                    <a:pt x="247185" y="347990"/>
                  </a:lnTo>
                  <a:lnTo>
                    <a:pt x="228551" y="366432"/>
                  </a:lnTo>
                  <a:lnTo>
                    <a:pt x="197342" y="384380"/>
                  </a:lnTo>
                  <a:lnTo>
                    <a:pt x="146950" y="392520"/>
                  </a:lnTo>
                  <a:lnTo>
                    <a:pt x="95055" y="391008"/>
                  </a:lnTo>
                  <a:lnTo>
                    <a:pt x="39573" y="38399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011979" y="2404337"/>
              <a:ext cx="210571" cy="375187"/>
            </a:xfrm>
            <a:custGeom>
              <a:avLst/>
              <a:gdLst/>
              <a:ahLst/>
              <a:cxnLst/>
              <a:rect l="0" t="0" r="0" b="0"/>
              <a:pathLst>
                <a:path w="210571" h="375187">
                  <a:moveTo>
                    <a:pt x="0" y="375186"/>
                  </a:moveTo>
                  <a:lnTo>
                    <a:pt x="11452" y="317922"/>
                  </a:lnTo>
                  <a:lnTo>
                    <a:pt x="18212" y="268532"/>
                  </a:lnTo>
                  <a:lnTo>
                    <a:pt x="23334" y="219972"/>
                  </a:lnTo>
                  <a:lnTo>
                    <a:pt x="35545" y="167232"/>
                  </a:lnTo>
                  <a:lnTo>
                    <a:pt x="41986" y="107378"/>
                  </a:lnTo>
                  <a:lnTo>
                    <a:pt x="53310" y="49281"/>
                  </a:lnTo>
                  <a:lnTo>
                    <a:pt x="61128" y="23279"/>
                  </a:lnTo>
                  <a:lnTo>
                    <a:pt x="72401" y="3923"/>
                  </a:lnTo>
                  <a:lnTo>
                    <a:pt x="79854" y="166"/>
                  </a:lnTo>
                  <a:lnTo>
                    <a:pt x="88331" y="0"/>
                  </a:lnTo>
                  <a:lnTo>
                    <a:pt x="97491" y="2230"/>
                  </a:lnTo>
                  <a:lnTo>
                    <a:pt x="113909" y="14066"/>
                  </a:lnTo>
                  <a:lnTo>
                    <a:pt x="127835" y="31024"/>
                  </a:lnTo>
                  <a:lnTo>
                    <a:pt x="150181" y="86409"/>
                  </a:lnTo>
                  <a:lnTo>
                    <a:pt x="172039" y="141715"/>
                  </a:lnTo>
                  <a:lnTo>
                    <a:pt x="188834" y="201513"/>
                  </a:lnTo>
                  <a:lnTo>
                    <a:pt x="203417" y="253403"/>
                  </a:lnTo>
                  <a:lnTo>
                    <a:pt x="209157" y="307543"/>
                  </a:lnTo>
                  <a:lnTo>
                    <a:pt x="210570" y="3541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011979" y="2647404"/>
              <a:ext cx="168457" cy="16306"/>
            </a:xfrm>
            <a:custGeom>
              <a:avLst/>
              <a:gdLst/>
              <a:ahLst/>
              <a:cxnLst/>
              <a:rect l="0" t="0" r="0" b="0"/>
              <a:pathLst>
                <a:path w="168457" h="16306">
                  <a:moveTo>
                    <a:pt x="168456" y="16305"/>
                  </a:moveTo>
                  <a:lnTo>
                    <a:pt x="130978" y="7972"/>
                  </a:lnTo>
                  <a:lnTo>
                    <a:pt x="73140" y="0"/>
                  </a:lnTo>
                  <a:lnTo>
                    <a:pt x="26492" y="4289"/>
                  </a:lnTo>
                  <a:lnTo>
                    <a:pt x="0" y="577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288006" y="2481466"/>
              <a:ext cx="239871" cy="326551"/>
            </a:xfrm>
            <a:custGeom>
              <a:avLst/>
              <a:gdLst/>
              <a:ahLst/>
              <a:cxnLst/>
              <a:rect l="0" t="0" r="0" b="0"/>
              <a:pathLst>
                <a:path w="239871" h="326551">
                  <a:moveTo>
                    <a:pt x="239870" y="34844"/>
                  </a:moveTo>
                  <a:lnTo>
                    <a:pt x="221889" y="19203"/>
                  </a:lnTo>
                  <a:lnTo>
                    <a:pt x="170128" y="0"/>
                  </a:lnTo>
                  <a:lnTo>
                    <a:pt x="124578" y="474"/>
                  </a:lnTo>
                  <a:lnTo>
                    <a:pt x="85216" y="13612"/>
                  </a:lnTo>
                  <a:lnTo>
                    <a:pt x="56916" y="32323"/>
                  </a:lnTo>
                  <a:lnTo>
                    <a:pt x="33712" y="58274"/>
                  </a:lnTo>
                  <a:lnTo>
                    <a:pt x="9286" y="120309"/>
                  </a:lnTo>
                  <a:lnTo>
                    <a:pt x="0" y="175469"/>
                  </a:lnTo>
                  <a:lnTo>
                    <a:pt x="6571" y="223019"/>
                  </a:lnTo>
                  <a:lnTo>
                    <a:pt x="27121" y="286241"/>
                  </a:lnTo>
                  <a:lnTo>
                    <a:pt x="38470" y="302944"/>
                  </a:lnTo>
                  <a:lnTo>
                    <a:pt x="54432" y="315047"/>
                  </a:lnTo>
                  <a:lnTo>
                    <a:pt x="74395" y="323156"/>
                  </a:lnTo>
                  <a:lnTo>
                    <a:pt x="111941" y="326550"/>
                  </a:lnTo>
                  <a:lnTo>
                    <a:pt x="151532" y="319498"/>
                  </a:lnTo>
                  <a:lnTo>
                    <a:pt x="208284" y="298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906901" y="2705823"/>
              <a:ext cx="1" cy="115815"/>
            </a:xfrm>
            <a:custGeom>
              <a:avLst/>
              <a:gdLst/>
              <a:ahLst/>
              <a:cxnLst/>
              <a:rect l="0" t="0" r="0" b="0"/>
              <a:pathLst>
                <a:path w="1" h="115815">
                  <a:moveTo>
                    <a:pt x="0" y="0"/>
                  </a:moveTo>
                  <a:lnTo>
                    <a:pt x="0" y="58617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896373" y="259001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8022007" y="2656302"/>
              <a:ext cx="164388" cy="181697"/>
            </a:xfrm>
            <a:custGeom>
              <a:avLst/>
              <a:gdLst/>
              <a:ahLst/>
              <a:cxnLst/>
              <a:rect l="0" t="0" r="0" b="0"/>
              <a:pathLst>
                <a:path w="164388" h="181697">
                  <a:moveTo>
                    <a:pt x="127050" y="17936"/>
                  </a:moveTo>
                  <a:lnTo>
                    <a:pt x="115872" y="6758"/>
                  </a:lnTo>
                  <a:lnTo>
                    <a:pt x="97905" y="1269"/>
                  </a:lnTo>
                  <a:lnTo>
                    <a:pt x="75492" y="0"/>
                  </a:lnTo>
                  <a:lnTo>
                    <a:pt x="21908" y="11790"/>
                  </a:lnTo>
                  <a:lnTo>
                    <a:pt x="13671" y="17348"/>
                  </a:lnTo>
                  <a:lnTo>
                    <a:pt x="1400" y="32883"/>
                  </a:lnTo>
                  <a:lnTo>
                    <a:pt x="0" y="40769"/>
                  </a:lnTo>
                  <a:lnTo>
                    <a:pt x="1406" y="48366"/>
                  </a:lnTo>
                  <a:lnTo>
                    <a:pt x="4682" y="55770"/>
                  </a:lnTo>
                  <a:lnTo>
                    <a:pt x="11546" y="60706"/>
                  </a:lnTo>
                  <a:lnTo>
                    <a:pt x="74280" y="78117"/>
                  </a:lnTo>
                  <a:lnTo>
                    <a:pt x="127033" y="100802"/>
                  </a:lnTo>
                  <a:lnTo>
                    <a:pt x="153042" y="120348"/>
                  </a:lnTo>
                  <a:lnTo>
                    <a:pt x="161998" y="140271"/>
                  </a:lnTo>
                  <a:lnTo>
                    <a:pt x="164387" y="152135"/>
                  </a:lnTo>
                  <a:lnTo>
                    <a:pt x="162470" y="161214"/>
                  </a:lnTo>
                  <a:lnTo>
                    <a:pt x="157682" y="168437"/>
                  </a:lnTo>
                  <a:lnTo>
                    <a:pt x="150981" y="174422"/>
                  </a:lnTo>
                  <a:lnTo>
                    <a:pt x="127937" y="181072"/>
                  </a:lnTo>
                  <a:lnTo>
                    <a:pt x="88318" y="181696"/>
                  </a:lnTo>
                  <a:lnTo>
                    <a:pt x="29013" y="169396"/>
                  </a:lnTo>
                  <a:lnTo>
                    <a:pt x="11236" y="16533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8498936" y="2694688"/>
              <a:ext cx="208132" cy="185609"/>
            </a:xfrm>
            <a:custGeom>
              <a:avLst/>
              <a:gdLst/>
              <a:ahLst/>
              <a:cxnLst/>
              <a:rect l="0" t="0" r="0" b="0"/>
              <a:pathLst>
                <a:path w="208132" h="185609">
                  <a:moveTo>
                    <a:pt x="144960" y="105892"/>
                  </a:moveTo>
                  <a:lnTo>
                    <a:pt x="141841" y="63200"/>
                  </a:lnTo>
                  <a:lnTo>
                    <a:pt x="135385" y="43634"/>
                  </a:lnTo>
                  <a:lnTo>
                    <a:pt x="124717" y="27139"/>
                  </a:lnTo>
                  <a:lnTo>
                    <a:pt x="99967" y="4699"/>
                  </a:lnTo>
                  <a:lnTo>
                    <a:pt x="90399" y="995"/>
                  </a:lnTo>
                  <a:lnTo>
                    <a:pt x="70408" y="0"/>
                  </a:lnTo>
                  <a:lnTo>
                    <a:pt x="39423" y="11605"/>
                  </a:lnTo>
                  <a:lnTo>
                    <a:pt x="24745" y="29672"/>
                  </a:lnTo>
                  <a:lnTo>
                    <a:pt x="5790" y="79398"/>
                  </a:lnTo>
                  <a:lnTo>
                    <a:pt x="0" y="120399"/>
                  </a:lnTo>
                  <a:lnTo>
                    <a:pt x="4884" y="141975"/>
                  </a:lnTo>
                  <a:lnTo>
                    <a:pt x="27083" y="174891"/>
                  </a:lnTo>
                  <a:lnTo>
                    <a:pt x="46557" y="183351"/>
                  </a:lnTo>
                  <a:lnTo>
                    <a:pt x="58301" y="185608"/>
                  </a:lnTo>
                  <a:lnTo>
                    <a:pt x="68470" y="184772"/>
                  </a:lnTo>
                  <a:lnTo>
                    <a:pt x="86008" y="177604"/>
                  </a:lnTo>
                  <a:lnTo>
                    <a:pt x="109036" y="160415"/>
                  </a:lnTo>
                  <a:lnTo>
                    <a:pt x="125087" y="134915"/>
                  </a:lnTo>
                  <a:lnTo>
                    <a:pt x="129372" y="133430"/>
                  </a:lnTo>
                  <a:lnTo>
                    <a:pt x="133398" y="137118"/>
                  </a:lnTo>
                  <a:lnTo>
                    <a:pt x="153855" y="165483"/>
                  </a:lnTo>
                  <a:lnTo>
                    <a:pt x="179181" y="181000"/>
                  </a:lnTo>
                  <a:lnTo>
                    <a:pt x="186491" y="182870"/>
                  </a:lnTo>
                  <a:lnTo>
                    <a:pt x="192535" y="182947"/>
                  </a:lnTo>
                  <a:lnTo>
                    <a:pt x="208131" y="1795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8713683" y="2503118"/>
              <a:ext cx="140596" cy="384530"/>
            </a:xfrm>
            <a:custGeom>
              <a:avLst/>
              <a:gdLst/>
              <a:ahLst/>
              <a:cxnLst/>
              <a:rect l="0" t="0" r="0" b="0"/>
              <a:pathLst>
                <a:path w="140596" h="384530">
                  <a:moveTo>
                    <a:pt x="88140" y="318519"/>
                  </a:moveTo>
                  <a:lnTo>
                    <a:pt x="99319" y="301751"/>
                  </a:lnTo>
                  <a:lnTo>
                    <a:pt x="101688" y="281041"/>
                  </a:lnTo>
                  <a:lnTo>
                    <a:pt x="97671" y="258578"/>
                  </a:lnTo>
                  <a:lnTo>
                    <a:pt x="88087" y="240796"/>
                  </a:lnTo>
                  <a:lnTo>
                    <a:pt x="72909" y="228213"/>
                  </a:lnTo>
                  <a:lnTo>
                    <a:pt x="63948" y="223220"/>
                  </a:lnTo>
                  <a:lnTo>
                    <a:pt x="54465" y="222231"/>
                  </a:lnTo>
                  <a:lnTo>
                    <a:pt x="34569" y="227371"/>
                  </a:lnTo>
                  <a:lnTo>
                    <a:pt x="26690" y="234357"/>
                  </a:lnTo>
                  <a:lnTo>
                    <a:pt x="10012" y="266546"/>
                  </a:lnTo>
                  <a:lnTo>
                    <a:pt x="0" y="305719"/>
                  </a:lnTo>
                  <a:lnTo>
                    <a:pt x="1395" y="333107"/>
                  </a:lnTo>
                  <a:lnTo>
                    <a:pt x="9033" y="354638"/>
                  </a:lnTo>
                  <a:lnTo>
                    <a:pt x="14345" y="363656"/>
                  </a:lnTo>
                  <a:lnTo>
                    <a:pt x="29606" y="376794"/>
                  </a:lnTo>
                  <a:lnTo>
                    <a:pt x="38589" y="381935"/>
                  </a:lnTo>
                  <a:lnTo>
                    <a:pt x="57928" y="384529"/>
                  </a:lnTo>
                  <a:lnTo>
                    <a:pt x="77053" y="380612"/>
                  </a:lnTo>
                  <a:lnTo>
                    <a:pt x="93351" y="371072"/>
                  </a:lnTo>
                  <a:lnTo>
                    <a:pt x="105274" y="352794"/>
                  </a:lnTo>
                  <a:lnTo>
                    <a:pt x="122461" y="297343"/>
                  </a:lnTo>
                  <a:lnTo>
                    <a:pt x="133535" y="247254"/>
                  </a:lnTo>
                  <a:lnTo>
                    <a:pt x="138635" y="189779"/>
                  </a:lnTo>
                  <a:lnTo>
                    <a:pt x="140147" y="133884"/>
                  </a:lnTo>
                  <a:lnTo>
                    <a:pt x="140595" y="80279"/>
                  </a:lnTo>
                  <a:lnTo>
                    <a:pt x="132341" y="26574"/>
                  </a:lnTo>
                  <a:lnTo>
                    <a:pt x="126113" y="3932"/>
                  </a:lnTo>
                  <a:lnTo>
                    <a:pt x="122814" y="0"/>
                  </a:lnTo>
                  <a:lnTo>
                    <a:pt x="119445" y="888"/>
                  </a:lnTo>
                  <a:lnTo>
                    <a:pt x="116029" y="4989"/>
                  </a:lnTo>
                  <a:lnTo>
                    <a:pt x="98644" y="61043"/>
                  </a:lnTo>
                  <a:lnTo>
                    <a:pt x="93979" y="92951"/>
                  </a:lnTo>
                  <a:lnTo>
                    <a:pt x="96760" y="143799"/>
                  </a:lnTo>
                  <a:lnTo>
                    <a:pt x="98103" y="195910"/>
                  </a:lnTo>
                  <a:lnTo>
                    <a:pt x="99672" y="246056"/>
                  </a:lnTo>
                  <a:lnTo>
                    <a:pt x="106969" y="295626"/>
                  </a:lnTo>
                  <a:lnTo>
                    <a:pt x="109197" y="32904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8854466" y="2800580"/>
              <a:ext cx="103132" cy="191090"/>
            </a:xfrm>
            <a:custGeom>
              <a:avLst/>
              <a:gdLst/>
              <a:ahLst/>
              <a:cxnLst/>
              <a:rect l="0" t="0" r="0" b="0"/>
              <a:pathLst>
                <a:path w="103132" h="191090">
                  <a:moveTo>
                    <a:pt x="63171" y="0"/>
                  </a:moveTo>
                  <a:lnTo>
                    <a:pt x="78812" y="27556"/>
                  </a:lnTo>
                  <a:lnTo>
                    <a:pt x="94380" y="80659"/>
                  </a:lnTo>
                  <a:lnTo>
                    <a:pt x="103131" y="131226"/>
                  </a:lnTo>
                  <a:lnTo>
                    <a:pt x="99058" y="166784"/>
                  </a:lnTo>
                  <a:lnTo>
                    <a:pt x="94114" y="175530"/>
                  </a:lnTo>
                  <a:lnTo>
                    <a:pt x="79263" y="188367"/>
                  </a:lnTo>
                  <a:lnTo>
                    <a:pt x="70390" y="191089"/>
                  </a:lnTo>
                  <a:lnTo>
                    <a:pt x="51171" y="190993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8970280" y="266370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9040200" y="2744796"/>
              <a:ext cx="161708" cy="129525"/>
            </a:xfrm>
            <a:custGeom>
              <a:avLst/>
              <a:gdLst/>
              <a:ahLst/>
              <a:cxnLst/>
              <a:rect l="0" t="0" r="0" b="0"/>
              <a:pathLst>
                <a:path w="161708" h="129525">
                  <a:moveTo>
                    <a:pt x="98535" y="66312"/>
                  </a:moveTo>
                  <a:lnTo>
                    <a:pt x="98535" y="43956"/>
                  </a:lnTo>
                  <a:lnTo>
                    <a:pt x="92296" y="26740"/>
                  </a:lnTo>
                  <a:lnTo>
                    <a:pt x="87357" y="18874"/>
                  </a:lnTo>
                  <a:lnTo>
                    <a:pt x="72511" y="7014"/>
                  </a:lnTo>
                  <a:lnTo>
                    <a:pt x="63638" y="2214"/>
                  </a:lnTo>
                  <a:lnTo>
                    <a:pt x="44420" y="0"/>
                  </a:lnTo>
                  <a:lnTo>
                    <a:pt x="34383" y="1047"/>
                  </a:lnTo>
                  <a:lnTo>
                    <a:pt x="26521" y="6424"/>
                  </a:lnTo>
                  <a:lnTo>
                    <a:pt x="14667" y="24878"/>
                  </a:lnTo>
                  <a:lnTo>
                    <a:pt x="1416" y="61574"/>
                  </a:lnTo>
                  <a:lnTo>
                    <a:pt x="0" y="85264"/>
                  </a:lnTo>
                  <a:lnTo>
                    <a:pt x="4439" y="106321"/>
                  </a:lnTo>
                  <a:lnTo>
                    <a:pt x="14210" y="123478"/>
                  </a:lnTo>
                  <a:lnTo>
                    <a:pt x="21262" y="127820"/>
                  </a:lnTo>
                  <a:lnTo>
                    <a:pt x="38455" y="129524"/>
                  </a:lnTo>
                  <a:lnTo>
                    <a:pt x="67866" y="118317"/>
                  </a:lnTo>
                  <a:lnTo>
                    <a:pt x="82174" y="103464"/>
                  </a:lnTo>
                  <a:lnTo>
                    <a:pt x="91264" y="83994"/>
                  </a:lnTo>
                  <a:lnTo>
                    <a:pt x="95303" y="59743"/>
                  </a:lnTo>
                  <a:lnTo>
                    <a:pt x="97550" y="54914"/>
                  </a:lnTo>
                  <a:lnTo>
                    <a:pt x="100218" y="55204"/>
                  </a:lnTo>
                  <a:lnTo>
                    <a:pt x="106302" y="64885"/>
                  </a:lnTo>
                  <a:lnTo>
                    <a:pt x="122860" y="96576"/>
                  </a:lnTo>
                  <a:lnTo>
                    <a:pt x="128789" y="104036"/>
                  </a:lnTo>
                  <a:lnTo>
                    <a:pt x="141617" y="112324"/>
                  </a:lnTo>
                  <a:lnTo>
                    <a:pt x="161707" y="1189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9232581" y="2726880"/>
              <a:ext cx="106197" cy="149680"/>
            </a:xfrm>
            <a:custGeom>
              <a:avLst/>
              <a:gdLst/>
              <a:ahLst/>
              <a:cxnLst/>
              <a:rect l="0" t="0" r="0" b="0"/>
              <a:pathLst>
                <a:path w="106197" h="149680">
                  <a:moveTo>
                    <a:pt x="106196" y="0"/>
                  </a:moveTo>
                  <a:lnTo>
                    <a:pt x="43938" y="19129"/>
                  </a:lnTo>
                  <a:lnTo>
                    <a:pt x="19768" y="37773"/>
                  </a:lnTo>
                  <a:lnTo>
                    <a:pt x="5003" y="55393"/>
                  </a:lnTo>
                  <a:lnTo>
                    <a:pt x="0" y="78042"/>
                  </a:lnTo>
                  <a:lnTo>
                    <a:pt x="2846" y="102536"/>
                  </a:lnTo>
                  <a:lnTo>
                    <a:pt x="11909" y="125120"/>
                  </a:lnTo>
                  <a:lnTo>
                    <a:pt x="26856" y="140617"/>
                  </a:lnTo>
                  <a:lnTo>
                    <a:pt x="35755" y="146387"/>
                  </a:lnTo>
                  <a:lnTo>
                    <a:pt x="55002" y="149679"/>
                  </a:lnTo>
                  <a:lnTo>
                    <a:pt x="106196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9409371" y="2753323"/>
              <a:ext cx="98061" cy="142014"/>
            </a:xfrm>
            <a:custGeom>
              <a:avLst/>
              <a:gdLst/>
              <a:ahLst/>
              <a:cxnLst/>
              <a:rect l="0" t="0" r="0" b="0"/>
              <a:pathLst>
                <a:path w="98061" h="142014">
                  <a:moveTo>
                    <a:pt x="13634" y="57785"/>
                  </a:moveTo>
                  <a:lnTo>
                    <a:pt x="56325" y="54666"/>
                  </a:lnTo>
                  <a:lnTo>
                    <a:pt x="75891" y="48210"/>
                  </a:lnTo>
                  <a:lnTo>
                    <a:pt x="92387" y="37542"/>
                  </a:lnTo>
                  <a:lnTo>
                    <a:pt x="96551" y="30252"/>
                  </a:lnTo>
                  <a:lnTo>
                    <a:pt x="98060" y="12793"/>
                  </a:lnTo>
                  <a:lnTo>
                    <a:pt x="93314" y="6733"/>
                  </a:lnTo>
                  <a:lnTo>
                    <a:pt x="75564" y="0"/>
                  </a:lnTo>
                  <a:lnTo>
                    <a:pt x="55196" y="3247"/>
                  </a:lnTo>
                  <a:lnTo>
                    <a:pt x="44851" y="7389"/>
                  </a:lnTo>
                  <a:lnTo>
                    <a:pt x="27118" y="24469"/>
                  </a:lnTo>
                  <a:lnTo>
                    <a:pt x="2259" y="67972"/>
                  </a:lnTo>
                  <a:lnTo>
                    <a:pt x="0" y="89219"/>
                  </a:lnTo>
                  <a:lnTo>
                    <a:pt x="4066" y="109191"/>
                  </a:lnTo>
                  <a:lnTo>
                    <a:pt x="13670" y="125866"/>
                  </a:lnTo>
                  <a:lnTo>
                    <a:pt x="21847" y="131248"/>
                  </a:lnTo>
                  <a:lnTo>
                    <a:pt x="66276" y="1420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9544742" y="2684772"/>
              <a:ext cx="173062" cy="231622"/>
            </a:xfrm>
            <a:custGeom>
              <a:avLst/>
              <a:gdLst/>
              <a:ahLst/>
              <a:cxnLst/>
              <a:rect l="0" t="0" r="0" b="0"/>
              <a:pathLst>
                <a:path w="173062" h="231622">
                  <a:moveTo>
                    <a:pt x="15134" y="94751"/>
                  </a:moveTo>
                  <a:lnTo>
                    <a:pt x="23466" y="132229"/>
                  </a:lnTo>
                  <a:lnTo>
                    <a:pt x="30269" y="181878"/>
                  </a:lnTo>
                  <a:lnTo>
                    <a:pt x="27563" y="180911"/>
                  </a:lnTo>
                  <a:lnTo>
                    <a:pt x="23420" y="176758"/>
                  </a:lnTo>
                  <a:lnTo>
                    <a:pt x="4772" y="123733"/>
                  </a:lnTo>
                  <a:lnTo>
                    <a:pt x="0" y="97103"/>
                  </a:lnTo>
                  <a:lnTo>
                    <a:pt x="6468" y="44999"/>
                  </a:lnTo>
                  <a:lnTo>
                    <a:pt x="9356" y="33507"/>
                  </a:lnTo>
                  <a:lnTo>
                    <a:pt x="21925" y="14499"/>
                  </a:lnTo>
                  <a:lnTo>
                    <a:pt x="30190" y="6155"/>
                  </a:lnTo>
                  <a:lnTo>
                    <a:pt x="39209" y="1762"/>
                  </a:lnTo>
                  <a:lnTo>
                    <a:pt x="58589" y="0"/>
                  </a:lnTo>
                  <a:lnTo>
                    <a:pt x="67500" y="3508"/>
                  </a:lnTo>
                  <a:lnTo>
                    <a:pt x="83641" y="16764"/>
                  </a:lnTo>
                  <a:lnTo>
                    <a:pt x="127290" y="77718"/>
                  </a:lnTo>
                  <a:lnTo>
                    <a:pt x="147079" y="117773"/>
                  </a:lnTo>
                  <a:lnTo>
                    <a:pt x="165855" y="177620"/>
                  </a:lnTo>
                  <a:lnTo>
                    <a:pt x="173061" y="23162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9770446" y="2537367"/>
              <a:ext cx="21058" cy="347442"/>
            </a:xfrm>
            <a:custGeom>
              <a:avLst/>
              <a:gdLst/>
              <a:ahLst/>
              <a:cxnLst/>
              <a:rect l="0" t="0" r="0" b="0"/>
              <a:pathLst>
                <a:path w="21058" h="347442">
                  <a:moveTo>
                    <a:pt x="21057" y="0"/>
                  </a:moveTo>
                  <a:lnTo>
                    <a:pt x="17937" y="42692"/>
                  </a:lnTo>
                  <a:lnTo>
                    <a:pt x="11991" y="89932"/>
                  </a:lnTo>
                  <a:lnTo>
                    <a:pt x="5372" y="147270"/>
                  </a:lnTo>
                  <a:lnTo>
                    <a:pt x="7126" y="206386"/>
                  </a:lnTo>
                  <a:lnTo>
                    <a:pt x="1754" y="258097"/>
                  </a:lnTo>
                  <a:lnTo>
                    <a:pt x="346" y="318354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9549347" y="2600538"/>
              <a:ext cx="315856" cy="73701"/>
            </a:xfrm>
            <a:custGeom>
              <a:avLst/>
              <a:gdLst/>
              <a:ahLst/>
              <a:cxnLst/>
              <a:rect l="0" t="0" r="0" b="0"/>
              <a:pathLst>
                <a:path w="315856" h="73701">
                  <a:moveTo>
                    <a:pt x="315855" y="73700"/>
                  </a:moveTo>
                  <a:lnTo>
                    <a:pt x="256497" y="59128"/>
                  </a:lnTo>
                  <a:lnTo>
                    <a:pt x="199374" y="35949"/>
                  </a:lnTo>
                  <a:lnTo>
                    <a:pt x="146574" y="21226"/>
                  </a:lnTo>
                  <a:lnTo>
                    <a:pt x="85495" y="12642"/>
                  </a:lnTo>
                  <a:lnTo>
                    <a:pt x="25730" y="247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001243" y="3084849"/>
              <a:ext cx="52644" cy="315856"/>
            </a:xfrm>
            <a:custGeom>
              <a:avLst/>
              <a:gdLst/>
              <a:ahLst/>
              <a:cxnLst/>
              <a:rect l="0" t="0" r="0" b="0"/>
              <a:pathLst>
                <a:path w="52644" h="315856">
                  <a:moveTo>
                    <a:pt x="0" y="0"/>
                  </a:moveTo>
                  <a:lnTo>
                    <a:pt x="3120" y="42692"/>
                  </a:lnTo>
                  <a:lnTo>
                    <a:pt x="9065" y="101110"/>
                  </a:lnTo>
                  <a:lnTo>
                    <a:pt x="15684" y="154221"/>
                  </a:lnTo>
                  <a:lnTo>
                    <a:pt x="28401" y="210098"/>
                  </a:lnTo>
                  <a:lnTo>
                    <a:pt x="42178" y="268795"/>
                  </a:lnTo>
                  <a:lnTo>
                    <a:pt x="52643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938072" y="3244674"/>
              <a:ext cx="231628" cy="40218"/>
            </a:xfrm>
            <a:custGeom>
              <a:avLst/>
              <a:gdLst/>
              <a:ahLst/>
              <a:cxnLst/>
              <a:rect l="0" t="0" r="0" b="0"/>
              <a:pathLst>
                <a:path w="231628" h="40218">
                  <a:moveTo>
                    <a:pt x="231627" y="19160"/>
                  </a:moveTo>
                  <a:lnTo>
                    <a:pt x="176583" y="2371"/>
                  </a:lnTo>
                  <a:lnTo>
                    <a:pt x="151791" y="0"/>
                  </a:lnTo>
                  <a:lnTo>
                    <a:pt x="98917" y="14119"/>
                  </a:lnTo>
                  <a:lnTo>
                    <a:pt x="50345" y="26266"/>
                  </a:lnTo>
                  <a:lnTo>
                    <a:pt x="19207" y="31794"/>
                  </a:lnTo>
                  <a:lnTo>
                    <a:pt x="0" y="402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6145501" y="3295419"/>
              <a:ext cx="131769" cy="129468"/>
            </a:xfrm>
            <a:custGeom>
              <a:avLst/>
              <a:gdLst/>
              <a:ahLst/>
              <a:cxnLst/>
              <a:rect l="0" t="0" r="0" b="0"/>
              <a:pathLst>
                <a:path w="131769" h="129468">
                  <a:moveTo>
                    <a:pt x="66312" y="10529"/>
                  </a:moveTo>
                  <a:lnTo>
                    <a:pt x="35030" y="20104"/>
                  </a:lnTo>
                  <a:lnTo>
                    <a:pt x="18874" y="30772"/>
                  </a:lnTo>
                  <a:lnTo>
                    <a:pt x="7014" y="46432"/>
                  </a:lnTo>
                  <a:lnTo>
                    <a:pt x="2214" y="55521"/>
                  </a:lnTo>
                  <a:lnTo>
                    <a:pt x="0" y="74979"/>
                  </a:lnTo>
                  <a:lnTo>
                    <a:pt x="4085" y="94155"/>
                  </a:lnTo>
                  <a:lnTo>
                    <a:pt x="13699" y="110477"/>
                  </a:lnTo>
                  <a:lnTo>
                    <a:pt x="28890" y="122411"/>
                  </a:lnTo>
                  <a:lnTo>
                    <a:pt x="37855" y="127231"/>
                  </a:lnTo>
                  <a:lnTo>
                    <a:pt x="60293" y="129467"/>
                  </a:lnTo>
                  <a:lnTo>
                    <a:pt x="84694" y="125391"/>
                  </a:lnTo>
                  <a:lnTo>
                    <a:pt x="107237" y="115781"/>
                  </a:lnTo>
                  <a:lnTo>
                    <a:pt x="122716" y="100591"/>
                  </a:lnTo>
                  <a:lnTo>
                    <a:pt x="128481" y="91627"/>
                  </a:lnTo>
                  <a:lnTo>
                    <a:pt x="131768" y="72309"/>
                  </a:lnTo>
                  <a:lnTo>
                    <a:pt x="128159" y="52025"/>
                  </a:lnTo>
                  <a:lnTo>
                    <a:pt x="109898" y="16646"/>
                  </a:lnTo>
                  <a:lnTo>
                    <a:pt x="9789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614349" y="3074321"/>
              <a:ext cx="323932" cy="273742"/>
            </a:xfrm>
            <a:custGeom>
              <a:avLst/>
              <a:gdLst/>
              <a:ahLst/>
              <a:cxnLst/>
              <a:rect l="0" t="0" r="0" b="0"/>
              <a:pathLst>
                <a:path w="323932" h="273742">
                  <a:moveTo>
                    <a:pt x="218646" y="0"/>
                  </a:moveTo>
                  <a:lnTo>
                    <a:pt x="203005" y="17981"/>
                  </a:lnTo>
                  <a:lnTo>
                    <a:pt x="178213" y="58563"/>
                  </a:lnTo>
                  <a:lnTo>
                    <a:pt x="120079" y="119453"/>
                  </a:lnTo>
                  <a:lnTo>
                    <a:pt x="61553" y="172068"/>
                  </a:lnTo>
                  <a:lnTo>
                    <a:pt x="8330" y="230914"/>
                  </a:lnTo>
                  <a:lnTo>
                    <a:pt x="1227" y="238170"/>
                  </a:lnTo>
                  <a:lnTo>
                    <a:pt x="0" y="244178"/>
                  </a:lnTo>
                  <a:lnTo>
                    <a:pt x="2692" y="249353"/>
                  </a:lnTo>
                  <a:lnTo>
                    <a:pt x="7996" y="253973"/>
                  </a:lnTo>
                  <a:lnTo>
                    <a:pt x="43407" y="260475"/>
                  </a:lnTo>
                  <a:lnTo>
                    <a:pt x="99369" y="262671"/>
                  </a:lnTo>
                  <a:lnTo>
                    <a:pt x="158604" y="263105"/>
                  </a:lnTo>
                  <a:lnTo>
                    <a:pt x="220693" y="263191"/>
                  </a:lnTo>
                  <a:lnTo>
                    <a:pt x="276848" y="270444"/>
                  </a:lnTo>
                  <a:lnTo>
                    <a:pt x="323931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955345" y="3091850"/>
              <a:ext cx="225091" cy="269968"/>
            </a:xfrm>
            <a:custGeom>
              <a:avLst/>
              <a:gdLst/>
              <a:ahLst/>
              <a:cxnLst/>
              <a:rect l="0" t="0" r="0" b="0"/>
              <a:pathLst>
                <a:path w="225091" h="269968">
                  <a:moveTo>
                    <a:pt x="225090" y="45642"/>
                  </a:moveTo>
                  <a:lnTo>
                    <a:pt x="188004" y="10895"/>
                  </a:lnTo>
                  <a:lnTo>
                    <a:pt x="170003" y="1733"/>
                  </a:lnTo>
                  <a:lnTo>
                    <a:pt x="150304" y="0"/>
                  </a:lnTo>
                  <a:lnTo>
                    <a:pt x="88125" y="14671"/>
                  </a:lnTo>
                  <a:lnTo>
                    <a:pt x="77628" y="17976"/>
                  </a:lnTo>
                  <a:lnTo>
                    <a:pt x="59726" y="31006"/>
                  </a:lnTo>
                  <a:lnTo>
                    <a:pt x="29168" y="67967"/>
                  </a:lnTo>
                  <a:lnTo>
                    <a:pt x="1152" y="129981"/>
                  </a:lnTo>
                  <a:lnTo>
                    <a:pt x="0" y="150976"/>
                  </a:lnTo>
                  <a:lnTo>
                    <a:pt x="8792" y="198640"/>
                  </a:lnTo>
                  <a:lnTo>
                    <a:pt x="24001" y="228105"/>
                  </a:lnTo>
                  <a:lnTo>
                    <a:pt x="43326" y="251654"/>
                  </a:lnTo>
                  <a:lnTo>
                    <a:pt x="75048" y="267859"/>
                  </a:lnTo>
                  <a:lnTo>
                    <a:pt x="100692" y="269967"/>
                  </a:lnTo>
                  <a:lnTo>
                    <a:pt x="155284" y="261789"/>
                  </a:lnTo>
                  <a:lnTo>
                    <a:pt x="193504" y="2456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7285720" y="3092368"/>
              <a:ext cx="157928" cy="287280"/>
            </a:xfrm>
            <a:custGeom>
              <a:avLst/>
              <a:gdLst/>
              <a:ahLst/>
              <a:cxnLst/>
              <a:rect l="0" t="0" r="0" b="0"/>
              <a:pathLst>
                <a:path w="157928" h="287280">
                  <a:moveTo>
                    <a:pt x="0" y="255694"/>
                  </a:moveTo>
                  <a:lnTo>
                    <a:pt x="9065" y="197077"/>
                  </a:lnTo>
                  <a:lnTo>
                    <a:pt x="21788" y="137361"/>
                  </a:lnTo>
                  <a:lnTo>
                    <a:pt x="35240" y="83231"/>
                  </a:lnTo>
                  <a:lnTo>
                    <a:pt x="52662" y="21806"/>
                  </a:lnTo>
                  <a:lnTo>
                    <a:pt x="56165" y="8522"/>
                  </a:lnTo>
                  <a:lnTo>
                    <a:pt x="60840" y="2005"/>
                  </a:lnTo>
                  <a:lnTo>
                    <a:pt x="66297" y="0"/>
                  </a:lnTo>
                  <a:lnTo>
                    <a:pt x="72274" y="1004"/>
                  </a:lnTo>
                  <a:lnTo>
                    <a:pt x="77429" y="5182"/>
                  </a:lnTo>
                  <a:lnTo>
                    <a:pt x="86275" y="19183"/>
                  </a:lnTo>
                  <a:lnTo>
                    <a:pt x="105093" y="78377"/>
                  </a:lnTo>
                  <a:lnTo>
                    <a:pt x="119285" y="133191"/>
                  </a:lnTo>
                  <a:lnTo>
                    <a:pt x="133354" y="189078"/>
                  </a:lnTo>
                  <a:lnTo>
                    <a:pt x="147398" y="242059"/>
                  </a:lnTo>
                  <a:lnTo>
                    <a:pt x="157927" y="28727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7306777" y="3274362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21057"/>
                  </a:moveTo>
                  <a:lnTo>
                    <a:pt x="50240" y="426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7529482" y="3118788"/>
              <a:ext cx="244563" cy="289696"/>
            </a:xfrm>
            <a:custGeom>
              <a:avLst/>
              <a:gdLst/>
              <a:ahLst/>
              <a:cxnLst/>
              <a:rect l="0" t="0" r="0" b="0"/>
              <a:pathLst>
                <a:path w="244563" h="289696">
                  <a:moveTo>
                    <a:pt x="40507" y="271388"/>
                  </a:moveTo>
                  <a:lnTo>
                    <a:pt x="23719" y="216343"/>
                  </a:lnTo>
                  <a:lnTo>
                    <a:pt x="14424" y="156876"/>
                  </a:lnTo>
                  <a:lnTo>
                    <a:pt x="6527" y="94770"/>
                  </a:lnTo>
                  <a:lnTo>
                    <a:pt x="0" y="45168"/>
                  </a:lnTo>
                  <a:lnTo>
                    <a:pt x="4458" y="9778"/>
                  </a:lnTo>
                  <a:lnTo>
                    <a:pt x="9456" y="3394"/>
                  </a:lnTo>
                  <a:lnTo>
                    <a:pt x="16297" y="309"/>
                  </a:lnTo>
                  <a:lnTo>
                    <a:pt x="34426" y="0"/>
                  </a:lnTo>
                  <a:lnTo>
                    <a:pt x="92117" y="12457"/>
                  </a:lnTo>
                  <a:lnTo>
                    <a:pt x="133890" y="34281"/>
                  </a:lnTo>
                  <a:lnTo>
                    <a:pt x="180459" y="76161"/>
                  </a:lnTo>
                  <a:lnTo>
                    <a:pt x="221794" y="134940"/>
                  </a:lnTo>
                  <a:lnTo>
                    <a:pt x="243438" y="187216"/>
                  </a:lnTo>
                  <a:lnTo>
                    <a:pt x="244562" y="208242"/>
                  </a:lnTo>
                  <a:lnTo>
                    <a:pt x="239993" y="228115"/>
                  </a:lnTo>
                  <a:lnTo>
                    <a:pt x="230163" y="244747"/>
                  </a:lnTo>
                  <a:lnTo>
                    <a:pt x="205886" y="267264"/>
                  </a:lnTo>
                  <a:lnTo>
                    <a:pt x="170877" y="283164"/>
                  </a:lnTo>
                  <a:lnTo>
                    <a:pt x="125279" y="289695"/>
                  </a:lnTo>
                  <a:lnTo>
                    <a:pt x="68214" y="283496"/>
                  </a:lnTo>
                  <a:lnTo>
                    <a:pt x="29979" y="27138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Group 48"/>
          <p:cNvGrpSpPr/>
          <p:nvPr/>
        </p:nvGrpSpPr>
        <p:grpSpPr>
          <a:xfrm>
            <a:off x="374094" y="213434"/>
            <a:ext cx="9133140" cy="1459014"/>
            <a:chOff x="374094" y="213434"/>
            <a:chExt cx="9133140" cy="1459014"/>
          </a:xfrm>
        </p:grpSpPr>
        <p:sp>
          <p:nvSpPr>
            <p:cNvPr id="2" name="Freeform 1"/>
            <p:cNvSpPr/>
            <p:nvPr/>
          </p:nvSpPr>
          <p:spPr>
            <a:xfrm>
              <a:off x="374094" y="213434"/>
              <a:ext cx="331316" cy="567757"/>
            </a:xfrm>
            <a:custGeom>
              <a:avLst/>
              <a:gdLst/>
              <a:ahLst/>
              <a:cxnLst/>
              <a:rect l="0" t="0" r="0" b="0"/>
              <a:pathLst>
                <a:path w="331316" h="567757">
                  <a:moveTo>
                    <a:pt x="331315" y="123477"/>
                  </a:moveTo>
                  <a:lnTo>
                    <a:pt x="311071" y="79515"/>
                  </a:lnTo>
                  <a:lnTo>
                    <a:pt x="271417" y="23619"/>
                  </a:lnTo>
                  <a:lnTo>
                    <a:pt x="244937" y="6802"/>
                  </a:lnTo>
                  <a:lnTo>
                    <a:pt x="209275" y="0"/>
                  </a:lnTo>
                  <a:lnTo>
                    <a:pt x="174662" y="3573"/>
                  </a:lnTo>
                  <a:lnTo>
                    <a:pt x="142180" y="17630"/>
                  </a:lnTo>
                  <a:lnTo>
                    <a:pt x="100932" y="51747"/>
                  </a:lnTo>
                  <a:lnTo>
                    <a:pt x="54482" y="107056"/>
                  </a:lnTo>
                  <a:lnTo>
                    <a:pt x="24614" y="164584"/>
                  </a:lnTo>
                  <a:lnTo>
                    <a:pt x="16098" y="221978"/>
                  </a:lnTo>
                  <a:lnTo>
                    <a:pt x="4364" y="275775"/>
                  </a:lnTo>
                  <a:lnTo>
                    <a:pt x="0" y="305809"/>
                  </a:lnTo>
                  <a:lnTo>
                    <a:pt x="3611" y="359925"/>
                  </a:lnTo>
                  <a:lnTo>
                    <a:pt x="10260" y="420657"/>
                  </a:lnTo>
                  <a:lnTo>
                    <a:pt x="31244" y="475374"/>
                  </a:lnTo>
                  <a:lnTo>
                    <a:pt x="64823" y="524378"/>
                  </a:lnTo>
                  <a:lnTo>
                    <a:pt x="96896" y="549799"/>
                  </a:lnTo>
                  <a:lnTo>
                    <a:pt x="141625" y="566560"/>
                  </a:lnTo>
                  <a:lnTo>
                    <a:pt x="186333" y="567756"/>
                  </a:lnTo>
                  <a:lnTo>
                    <a:pt x="242192" y="556510"/>
                  </a:lnTo>
                  <a:lnTo>
                    <a:pt x="285114" y="532972"/>
                  </a:lnTo>
                  <a:lnTo>
                    <a:pt x="299083" y="520724"/>
                  </a:lnTo>
                  <a:lnTo>
                    <a:pt x="310258" y="5025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49963" y="585683"/>
              <a:ext cx="158708" cy="185935"/>
            </a:xfrm>
            <a:custGeom>
              <a:avLst/>
              <a:gdLst/>
              <a:ahLst/>
              <a:cxnLst/>
              <a:rect l="0" t="0" r="0" b="0"/>
              <a:pathLst>
                <a:path w="158708" h="185935">
                  <a:moveTo>
                    <a:pt x="144959" y="24969"/>
                  </a:moveTo>
                  <a:lnTo>
                    <a:pt x="100996" y="1250"/>
                  </a:lnTo>
                  <a:lnTo>
                    <a:pt x="80966" y="0"/>
                  </a:lnTo>
                  <a:lnTo>
                    <a:pt x="60366" y="4513"/>
                  </a:lnTo>
                  <a:lnTo>
                    <a:pt x="39512" y="14318"/>
                  </a:lnTo>
                  <a:lnTo>
                    <a:pt x="24784" y="29594"/>
                  </a:lnTo>
                  <a:lnTo>
                    <a:pt x="5797" y="67997"/>
                  </a:lnTo>
                  <a:lnTo>
                    <a:pt x="0" y="104529"/>
                  </a:lnTo>
                  <a:lnTo>
                    <a:pt x="3872" y="139400"/>
                  </a:lnTo>
                  <a:lnTo>
                    <a:pt x="12454" y="158105"/>
                  </a:lnTo>
                  <a:lnTo>
                    <a:pt x="18017" y="166369"/>
                  </a:lnTo>
                  <a:lnTo>
                    <a:pt x="36678" y="178671"/>
                  </a:lnTo>
                  <a:lnTo>
                    <a:pt x="48205" y="183589"/>
                  </a:lnTo>
                  <a:lnTo>
                    <a:pt x="73491" y="185934"/>
                  </a:lnTo>
                  <a:lnTo>
                    <a:pt x="97987" y="181907"/>
                  </a:lnTo>
                  <a:lnTo>
                    <a:pt x="116674" y="172318"/>
                  </a:lnTo>
                  <a:lnTo>
                    <a:pt x="140347" y="148177"/>
                  </a:lnTo>
                  <a:lnTo>
                    <a:pt x="156591" y="118797"/>
                  </a:lnTo>
                  <a:lnTo>
                    <a:pt x="158707" y="98256"/>
                  </a:lnTo>
                  <a:lnTo>
                    <a:pt x="150534" y="56473"/>
                  </a:lnTo>
                  <a:lnTo>
                    <a:pt x="144317" y="44820"/>
                  </a:lnTo>
                  <a:lnTo>
                    <a:pt x="134430" y="35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58093" y="620960"/>
              <a:ext cx="281998" cy="158149"/>
            </a:xfrm>
            <a:custGeom>
              <a:avLst/>
              <a:gdLst/>
              <a:ahLst/>
              <a:cxnLst/>
              <a:rect l="0" t="0" r="0" b="0"/>
              <a:pathLst>
                <a:path w="281998" h="158149">
                  <a:moveTo>
                    <a:pt x="0" y="63392"/>
                  </a:moveTo>
                  <a:lnTo>
                    <a:pt x="27511" y="117267"/>
                  </a:lnTo>
                  <a:lnTo>
                    <a:pt x="34844" y="137639"/>
                  </a:lnTo>
                  <a:lnTo>
                    <a:pt x="37267" y="139796"/>
                  </a:lnTo>
                  <a:lnTo>
                    <a:pt x="38883" y="136555"/>
                  </a:lnTo>
                  <a:lnTo>
                    <a:pt x="39508" y="121645"/>
                  </a:lnTo>
                  <a:lnTo>
                    <a:pt x="35622" y="92350"/>
                  </a:lnTo>
                  <a:lnTo>
                    <a:pt x="43604" y="41123"/>
                  </a:lnTo>
                  <a:lnTo>
                    <a:pt x="46617" y="27489"/>
                  </a:lnTo>
                  <a:lnTo>
                    <a:pt x="54475" y="20739"/>
                  </a:lnTo>
                  <a:lnTo>
                    <a:pt x="65562" y="18579"/>
                  </a:lnTo>
                  <a:lnTo>
                    <a:pt x="78803" y="19479"/>
                  </a:lnTo>
                  <a:lnTo>
                    <a:pt x="99754" y="29837"/>
                  </a:lnTo>
                  <a:lnTo>
                    <a:pt x="115695" y="46139"/>
                  </a:lnTo>
                  <a:lnTo>
                    <a:pt x="139440" y="95478"/>
                  </a:lnTo>
                  <a:lnTo>
                    <a:pt x="143263" y="97651"/>
                  </a:lnTo>
                  <a:lnTo>
                    <a:pt x="146981" y="94420"/>
                  </a:lnTo>
                  <a:lnTo>
                    <a:pt x="150630" y="87587"/>
                  </a:lnTo>
                  <a:lnTo>
                    <a:pt x="151564" y="70636"/>
                  </a:lnTo>
                  <a:lnTo>
                    <a:pt x="150176" y="61202"/>
                  </a:lnTo>
                  <a:lnTo>
                    <a:pt x="154872" y="41362"/>
                  </a:lnTo>
                  <a:lnTo>
                    <a:pt x="170670" y="13581"/>
                  </a:lnTo>
                  <a:lnTo>
                    <a:pt x="176951" y="5618"/>
                  </a:lnTo>
                  <a:lnTo>
                    <a:pt x="184648" y="1479"/>
                  </a:lnTo>
                  <a:lnTo>
                    <a:pt x="202558" y="0"/>
                  </a:lnTo>
                  <a:lnTo>
                    <a:pt x="219097" y="6362"/>
                  </a:lnTo>
                  <a:lnTo>
                    <a:pt x="234247" y="18158"/>
                  </a:lnTo>
                  <a:lnTo>
                    <a:pt x="254760" y="44530"/>
                  </a:lnTo>
                  <a:lnTo>
                    <a:pt x="276599" y="95266"/>
                  </a:lnTo>
                  <a:lnTo>
                    <a:pt x="281997" y="132238"/>
                  </a:lnTo>
                  <a:lnTo>
                    <a:pt x="280140" y="146633"/>
                  </a:lnTo>
                  <a:lnTo>
                    <a:pt x="273741" y="1581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316791" y="600721"/>
              <a:ext cx="152408" cy="384994"/>
            </a:xfrm>
            <a:custGeom>
              <a:avLst/>
              <a:gdLst/>
              <a:ahLst/>
              <a:cxnLst/>
              <a:rect l="0" t="0" r="0" b="0"/>
              <a:pathLst>
                <a:path w="152408" h="384994">
                  <a:moveTo>
                    <a:pt x="9799" y="115216"/>
                  </a:moveTo>
                  <a:lnTo>
                    <a:pt x="12919" y="169361"/>
                  </a:lnTo>
                  <a:lnTo>
                    <a:pt x="21252" y="216657"/>
                  </a:lnTo>
                  <a:lnTo>
                    <a:pt x="28010" y="272005"/>
                  </a:lnTo>
                  <a:lnTo>
                    <a:pt x="33133" y="322329"/>
                  </a:lnTo>
                  <a:lnTo>
                    <a:pt x="39755" y="381255"/>
                  </a:lnTo>
                  <a:lnTo>
                    <a:pt x="39128" y="384993"/>
                  </a:lnTo>
                  <a:lnTo>
                    <a:pt x="32657" y="362306"/>
                  </a:lnTo>
                  <a:lnTo>
                    <a:pt x="19990" y="302238"/>
                  </a:lnTo>
                  <a:lnTo>
                    <a:pt x="12819" y="251349"/>
                  </a:lnTo>
                  <a:lnTo>
                    <a:pt x="7574" y="199226"/>
                  </a:lnTo>
                  <a:lnTo>
                    <a:pt x="1731" y="149857"/>
                  </a:lnTo>
                  <a:lnTo>
                    <a:pt x="0" y="102473"/>
                  </a:lnTo>
                  <a:lnTo>
                    <a:pt x="5004" y="39650"/>
                  </a:lnTo>
                  <a:lnTo>
                    <a:pt x="13907" y="16900"/>
                  </a:lnTo>
                  <a:lnTo>
                    <a:pt x="19557" y="7558"/>
                  </a:lnTo>
                  <a:lnTo>
                    <a:pt x="28002" y="2500"/>
                  </a:lnTo>
                  <a:lnTo>
                    <a:pt x="49865" y="0"/>
                  </a:lnTo>
                  <a:lnTo>
                    <a:pt x="72060" y="5907"/>
                  </a:lnTo>
                  <a:lnTo>
                    <a:pt x="114904" y="28764"/>
                  </a:lnTo>
                  <a:lnTo>
                    <a:pt x="141027" y="54506"/>
                  </a:lnTo>
                  <a:lnTo>
                    <a:pt x="150011" y="77315"/>
                  </a:lnTo>
                  <a:lnTo>
                    <a:pt x="152407" y="89949"/>
                  </a:lnTo>
                  <a:lnTo>
                    <a:pt x="148829" y="116465"/>
                  </a:lnTo>
                  <a:lnTo>
                    <a:pt x="139441" y="141507"/>
                  </a:lnTo>
                  <a:lnTo>
                    <a:pt x="127469" y="160436"/>
                  </a:lnTo>
                  <a:lnTo>
                    <a:pt x="111230" y="173529"/>
                  </a:lnTo>
                  <a:lnTo>
                    <a:pt x="91144" y="182077"/>
                  </a:lnTo>
                  <a:lnTo>
                    <a:pt x="57038" y="185720"/>
                  </a:lnTo>
                  <a:lnTo>
                    <a:pt x="30856" y="1783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531571" y="368497"/>
              <a:ext cx="37176" cy="421141"/>
            </a:xfrm>
            <a:custGeom>
              <a:avLst/>
              <a:gdLst/>
              <a:ahLst/>
              <a:cxnLst/>
              <a:rect l="0" t="0" r="0" b="0"/>
              <a:pathLst>
                <a:path w="37176" h="421141">
                  <a:moveTo>
                    <a:pt x="5589" y="0"/>
                  </a:moveTo>
                  <a:lnTo>
                    <a:pt x="0" y="16768"/>
                  </a:lnTo>
                  <a:lnTo>
                    <a:pt x="3272" y="69516"/>
                  </a:lnTo>
                  <a:lnTo>
                    <a:pt x="5132" y="132448"/>
                  </a:lnTo>
                  <a:lnTo>
                    <a:pt x="11088" y="195008"/>
                  </a:lnTo>
                  <a:lnTo>
                    <a:pt x="20217" y="252492"/>
                  </a:lnTo>
                  <a:lnTo>
                    <a:pt x="30330" y="310209"/>
                  </a:lnTo>
                  <a:lnTo>
                    <a:pt x="35823" y="372538"/>
                  </a:lnTo>
                  <a:lnTo>
                    <a:pt x="37175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616866" y="575887"/>
              <a:ext cx="173451" cy="231496"/>
            </a:xfrm>
            <a:custGeom>
              <a:avLst/>
              <a:gdLst/>
              <a:ahLst/>
              <a:cxnLst/>
              <a:rect l="0" t="0" r="0" b="0"/>
              <a:pathLst>
                <a:path w="173451" h="231496">
                  <a:moveTo>
                    <a:pt x="25579" y="129522"/>
                  </a:moveTo>
                  <a:lnTo>
                    <a:pt x="78607" y="114868"/>
                  </a:lnTo>
                  <a:lnTo>
                    <a:pt x="126477" y="100154"/>
                  </a:lnTo>
                  <a:lnTo>
                    <a:pt x="168429" y="69228"/>
                  </a:lnTo>
                  <a:lnTo>
                    <a:pt x="172285" y="61250"/>
                  </a:lnTo>
                  <a:lnTo>
                    <a:pt x="173450" y="43027"/>
                  </a:lnTo>
                  <a:lnTo>
                    <a:pt x="169783" y="34424"/>
                  </a:lnTo>
                  <a:lnTo>
                    <a:pt x="156350" y="18626"/>
                  </a:lnTo>
                  <a:lnTo>
                    <a:pt x="129057" y="2167"/>
                  </a:lnTo>
                  <a:lnTo>
                    <a:pt x="109004" y="0"/>
                  </a:lnTo>
                  <a:lnTo>
                    <a:pt x="67535" y="8141"/>
                  </a:lnTo>
                  <a:lnTo>
                    <a:pt x="41650" y="23237"/>
                  </a:lnTo>
                  <a:lnTo>
                    <a:pt x="29602" y="39000"/>
                  </a:lnTo>
                  <a:lnTo>
                    <a:pt x="4875" y="98308"/>
                  </a:lnTo>
                  <a:lnTo>
                    <a:pt x="0" y="119159"/>
                  </a:lnTo>
                  <a:lnTo>
                    <a:pt x="6402" y="161140"/>
                  </a:lnTo>
                  <a:lnTo>
                    <a:pt x="18727" y="192703"/>
                  </a:lnTo>
                  <a:lnTo>
                    <a:pt x="24521" y="203228"/>
                  </a:lnTo>
                  <a:lnTo>
                    <a:pt x="40316" y="218042"/>
                  </a:lnTo>
                  <a:lnTo>
                    <a:pt x="49442" y="223630"/>
                  </a:lnTo>
                  <a:lnTo>
                    <a:pt x="90231" y="231495"/>
                  </a:lnTo>
                  <a:lnTo>
                    <a:pt x="151921" y="2242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842487" y="628458"/>
              <a:ext cx="439656" cy="182237"/>
            </a:xfrm>
            <a:custGeom>
              <a:avLst/>
              <a:gdLst/>
              <a:ahLst/>
              <a:cxnLst/>
              <a:rect l="0" t="0" r="0" b="0"/>
              <a:pathLst>
                <a:path w="439656" h="182237">
                  <a:moveTo>
                    <a:pt x="0" y="45365"/>
                  </a:moveTo>
                  <a:lnTo>
                    <a:pt x="8333" y="82843"/>
                  </a:lnTo>
                  <a:lnTo>
                    <a:pt x="18644" y="139511"/>
                  </a:lnTo>
                  <a:lnTo>
                    <a:pt x="26061" y="164507"/>
                  </a:lnTo>
                  <a:lnTo>
                    <a:pt x="24061" y="159149"/>
                  </a:lnTo>
                  <a:lnTo>
                    <a:pt x="22820" y="111472"/>
                  </a:lnTo>
                  <a:lnTo>
                    <a:pt x="32627" y="58900"/>
                  </a:lnTo>
                  <a:lnTo>
                    <a:pt x="45829" y="14374"/>
                  </a:lnTo>
                  <a:lnTo>
                    <a:pt x="52779" y="8327"/>
                  </a:lnTo>
                  <a:lnTo>
                    <a:pt x="62092" y="5465"/>
                  </a:lnTo>
                  <a:lnTo>
                    <a:pt x="72980" y="4727"/>
                  </a:lnTo>
                  <a:lnTo>
                    <a:pt x="82579" y="7745"/>
                  </a:lnTo>
                  <a:lnTo>
                    <a:pt x="99482" y="20456"/>
                  </a:lnTo>
                  <a:lnTo>
                    <a:pt x="116563" y="47344"/>
                  </a:lnTo>
                  <a:lnTo>
                    <a:pt x="131646" y="89040"/>
                  </a:lnTo>
                  <a:lnTo>
                    <a:pt x="134548" y="114299"/>
                  </a:lnTo>
                  <a:lnTo>
                    <a:pt x="136492" y="119397"/>
                  </a:lnTo>
                  <a:lnTo>
                    <a:pt x="138958" y="119286"/>
                  </a:lnTo>
                  <a:lnTo>
                    <a:pt x="141771" y="115703"/>
                  </a:lnTo>
                  <a:lnTo>
                    <a:pt x="152494" y="56138"/>
                  </a:lnTo>
                  <a:lnTo>
                    <a:pt x="167496" y="24381"/>
                  </a:lnTo>
                  <a:lnTo>
                    <a:pt x="176004" y="18507"/>
                  </a:lnTo>
                  <a:lnTo>
                    <a:pt x="197937" y="15101"/>
                  </a:lnTo>
                  <a:lnTo>
                    <a:pt x="206827" y="18170"/>
                  </a:lnTo>
                  <a:lnTo>
                    <a:pt x="219825" y="30939"/>
                  </a:lnTo>
                  <a:lnTo>
                    <a:pt x="244936" y="68902"/>
                  </a:lnTo>
                  <a:lnTo>
                    <a:pt x="262375" y="120248"/>
                  </a:lnTo>
                  <a:lnTo>
                    <a:pt x="267519" y="146497"/>
                  </a:lnTo>
                  <a:lnTo>
                    <a:pt x="266178" y="173986"/>
                  </a:lnTo>
                  <a:lnTo>
                    <a:pt x="267529" y="173227"/>
                  </a:lnTo>
                  <a:lnTo>
                    <a:pt x="293620" y="123511"/>
                  </a:lnTo>
                  <a:lnTo>
                    <a:pt x="318625" y="101795"/>
                  </a:lnTo>
                  <a:lnTo>
                    <a:pt x="379269" y="74082"/>
                  </a:lnTo>
                  <a:lnTo>
                    <a:pt x="420018" y="57190"/>
                  </a:lnTo>
                  <a:lnTo>
                    <a:pt x="436629" y="41262"/>
                  </a:lnTo>
                  <a:lnTo>
                    <a:pt x="439655" y="33271"/>
                  </a:lnTo>
                  <a:lnTo>
                    <a:pt x="439332" y="25604"/>
                  </a:lnTo>
                  <a:lnTo>
                    <a:pt x="436777" y="18153"/>
                  </a:lnTo>
                  <a:lnTo>
                    <a:pt x="424580" y="6755"/>
                  </a:lnTo>
                  <a:lnTo>
                    <a:pt x="416414" y="2078"/>
                  </a:lnTo>
                  <a:lnTo>
                    <a:pt x="391743" y="0"/>
                  </a:lnTo>
                  <a:lnTo>
                    <a:pt x="364791" y="4146"/>
                  </a:lnTo>
                  <a:lnTo>
                    <a:pt x="336463" y="19634"/>
                  </a:lnTo>
                  <a:lnTo>
                    <a:pt x="320725" y="32369"/>
                  </a:lnTo>
                  <a:lnTo>
                    <a:pt x="304299" y="58282"/>
                  </a:lnTo>
                  <a:lnTo>
                    <a:pt x="297613" y="93776"/>
                  </a:lnTo>
                  <a:lnTo>
                    <a:pt x="302288" y="114065"/>
                  </a:lnTo>
                  <a:lnTo>
                    <a:pt x="324353" y="146153"/>
                  </a:lnTo>
                  <a:lnTo>
                    <a:pt x="349958" y="167905"/>
                  </a:lnTo>
                  <a:lnTo>
                    <a:pt x="372736" y="175867"/>
                  </a:lnTo>
                  <a:lnTo>
                    <a:pt x="410611" y="1822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316269" y="643683"/>
              <a:ext cx="157929" cy="167012"/>
            </a:xfrm>
            <a:custGeom>
              <a:avLst/>
              <a:gdLst/>
              <a:ahLst/>
              <a:cxnLst/>
              <a:rect l="0" t="0" r="0" b="0"/>
              <a:pathLst>
                <a:path w="157929" h="167012">
                  <a:moveTo>
                    <a:pt x="0" y="51197"/>
                  </a:moveTo>
                  <a:lnTo>
                    <a:pt x="5589" y="113290"/>
                  </a:lnTo>
                  <a:lnTo>
                    <a:pt x="15619" y="155316"/>
                  </a:lnTo>
                  <a:lnTo>
                    <a:pt x="11881" y="128263"/>
                  </a:lnTo>
                  <a:lnTo>
                    <a:pt x="11876" y="65462"/>
                  </a:lnTo>
                  <a:lnTo>
                    <a:pt x="20157" y="31247"/>
                  </a:lnTo>
                  <a:lnTo>
                    <a:pt x="30795" y="9575"/>
                  </a:lnTo>
                  <a:lnTo>
                    <a:pt x="40417" y="3562"/>
                  </a:lnTo>
                  <a:lnTo>
                    <a:pt x="66706" y="0"/>
                  </a:lnTo>
                  <a:lnTo>
                    <a:pt x="88529" y="5436"/>
                  </a:lnTo>
                  <a:lnTo>
                    <a:pt x="97624" y="10162"/>
                  </a:lnTo>
                  <a:lnTo>
                    <a:pt x="110849" y="27890"/>
                  </a:lnTo>
                  <a:lnTo>
                    <a:pt x="138773" y="83656"/>
                  </a:lnTo>
                  <a:lnTo>
                    <a:pt x="151852" y="144451"/>
                  </a:lnTo>
                  <a:lnTo>
                    <a:pt x="157928" y="1670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527032" y="305326"/>
              <a:ext cx="20865" cy="494840"/>
            </a:xfrm>
            <a:custGeom>
              <a:avLst/>
              <a:gdLst/>
              <a:ahLst/>
              <a:cxnLst/>
              <a:rect l="0" t="0" r="0" b="0"/>
              <a:pathLst>
                <a:path w="20865" h="494840">
                  <a:moveTo>
                    <a:pt x="10336" y="0"/>
                  </a:moveTo>
                  <a:lnTo>
                    <a:pt x="2002" y="52050"/>
                  </a:lnTo>
                  <a:lnTo>
                    <a:pt x="458" y="111349"/>
                  </a:lnTo>
                  <a:lnTo>
                    <a:pt x="0" y="171422"/>
                  </a:lnTo>
                  <a:lnTo>
                    <a:pt x="5434" y="233643"/>
                  </a:lnTo>
                  <a:lnTo>
                    <a:pt x="8883" y="293575"/>
                  </a:lnTo>
                  <a:lnTo>
                    <a:pt x="15494" y="340839"/>
                  </a:lnTo>
                  <a:lnTo>
                    <a:pt x="19273" y="393838"/>
                  </a:lnTo>
                  <a:lnTo>
                    <a:pt x="20550" y="455478"/>
                  </a:lnTo>
                  <a:lnTo>
                    <a:pt x="20864" y="4948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389969" y="526424"/>
              <a:ext cx="273742" cy="21058"/>
            </a:xfrm>
            <a:custGeom>
              <a:avLst/>
              <a:gdLst/>
              <a:ahLst/>
              <a:cxnLst/>
              <a:rect l="0" t="0" r="0" b="0"/>
              <a:pathLst>
                <a:path w="273742" h="21058">
                  <a:moveTo>
                    <a:pt x="273741" y="0"/>
                  </a:moveTo>
                  <a:lnTo>
                    <a:pt x="216477" y="3120"/>
                  </a:lnTo>
                  <a:lnTo>
                    <a:pt x="155584" y="14655"/>
                  </a:lnTo>
                  <a:lnTo>
                    <a:pt x="107060" y="19160"/>
                  </a:lnTo>
                  <a:lnTo>
                    <a:pt x="47837" y="2068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617713" y="628375"/>
              <a:ext cx="246039" cy="173508"/>
            </a:xfrm>
            <a:custGeom>
              <a:avLst/>
              <a:gdLst/>
              <a:ahLst/>
              <a:cxnLst/>
              <a:rect l="0" t="0" r="0" b="0"/>
              <a:pathLst>
                <a:path w="246039" h="173508">
                  <a:moveTo>
                    <a:pt x="151281" y="55977"/>
                  </a:moveTo>
                  <a:lnTo>
                    <a:pt x="145692" y="39209"/>
                  </a:lnTo>
                  <a:lnTo>
                    <a:pt x="133589" y="24738"/>
                  </a:lnTo>
                  <a:lnTo>
                    <a:pt x="107045" y="6557"/>
                  </a:lnTo>
                  <a:lnTo>
                    <a:pt x="97224" y="1973"/>
                  </a:lnTo>
                  <a:lnTo>
                    <a:pt x="73833" y="0"/>
                  </a:lnTo>
                  <a:lnTo>
                    <a:pt x="50180" y="4192"/>
                  </a:lnTo>
                  <a:lnTo>
                    <a:pt x="31868" y="13854"/>
                  </a:lnTo>
                  <a:lnTo>
                    <a:pt x="19050" y="29067"/>
                  </a:lnTo>
                  <a:lnTo>
                    <a:pt x="1289" y="67429"/>
                  </a:lnTo>
                  <a:lnTo>
                    <a:pt x="0" y="87973"/>
                  </a:lnTo>
                  <a:lnTo>
                    <a:pt x="8705" y="129757"/>
                  </a:lnTo>
                  <a:lnTo>
                    <a:pt x="23899" y="155697"/>
                  </a:lnTo>
                  <a:lnTo>
                    <a:pt x="39685" y="167757"/>
                  </a:lnTo>
                  <a:lnTo>
                    <a:pt x="48808" y="172611"/>
                  </a:lnTo>
                  <a:lnTo>
                    <a:pt x="58399" y="173507"/>
                  </a:lnTo>
                  <a:lnTo>
                    <a:pt x="78415" y="168264"/>
                  </a:lnTo>
                  <a:lnTo>
                    <a:pt x="103825" y="152158"/>
                  </a:lnTo>
                  <a:lnTo>
                    <a:pt x="126172" y="121390"/>
                  </a:lnTo>
                  <a:lnTo>
                    <a:pt x="146278" y="77260"/>
                  </a:lnTo>
                  <a:lnTo>
                    <a:pt x="150286" y="77185"/>
                  </a:lnTo>
                  <a:lnTo>
                    <a:pt x="154127" y="80644"/>
                  </a:lnTo>
                  <a:lnTo>
                    <a:pt x="181379" y="125328"/>
                  </a:lnTo>
                  <a:lnTo>
                    <a:pt x="223052" y="149699"/>
                  </a:lnTo>
                  <a:lnTo>
                    <a:pt x="246038" y="1612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895336" y="637787"/>
              <a:ext cx="284271" cy="154213"/>
            </a:xfrm>
            <a:custGeom>
              <a:avLst/>
              <a:gdLst/>
              <a:ahLst/>
              <a:cxnLst/>
              <a:rect l="0" t="0" r="0" b="0"/>
              <a:pathLst>
                <a:path w="284271" h="154213">
                  <a:moveTo>
                    <a:pt x="0" y="36036"/>
                  </a:moveTo>
                  <a:lnTo>
                    <a:pt x="17959" y="99464"/>
                  </a:lnTo>
                  <a:lnTo>
                    <a:pt x="36301" y="154212"/>
                  </a:lnTo>
                  <a:lnTo>
                    <a:pt x="20512" y="98216"/>
                  </a:lnTo>
                  <a:lnTo>
                    <a:pt x="13487" y="64209"/>
                  </a:lnTo>
                  <a:lnTo>
                    <a:pt x="14183" y="39199"/>
                  </a:lnTo>
                  <a:lnTo>
                    <a:pt x="22292" y="16385"/>
                  </a:lnTo>
                  <a:lnTo>
                    <a:pt x="30069" y="8897"/>
                  </a:lnTo>
                  <a:lnTo>
                    <a:pt x="51189" y="578"/>
                  </a:lnTo>
                  <a:lnTo>
                    <a:pt x="73054" y="0"/>
                  </a:lnTo>
                  <a:lnTo>
                    <a:pt x="126257" y="12270"/>
                  </a:lnTo>
                  <a:lnTo>
                    <a:pt x="178974" y="29123"/>
                  </a:lnTo>
                  <a:lnTo>
                    <a:pt x="196917" y="42322"/>
                  </a:lnTo>
                  <a:lnTo>
                    <a:pt x="248992" y="104515"/>
                  </a:lnTo>
                  <a:lnTo>
                    <a:pt x="284270" y="1413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053264" y="631709"/>
              <a:ext cx="189514" cy="410613"/>
            </a:xfrm>
            <a:custGeom>
              <a:avLst/>
              <a:gdLst/>
              <a:ahLst/>
              <a:cxnLst/>
              <a:rect l="0" t="0" r="0" b="0"/>
              <a:pathLst>
                <a:path w="189514" h="410613">
                  <a:moveTo>
                    <a:pt x="189513" y="0"/>
                  </a:moveTo>
                  <a:lnTo>
                    <a:pt x="159662" y="56215"/>
                  </a:lnTo>
                  <a:lnTo>
                    <a:pt x="127724" y="114786"/>
                  </a:lnTo>
                  <a:lnTo>
                    <a:pt x="104128" y="166174"/>
                  </a:lnTo>
                  <a:lnTo>
                    <a:pt x="73731" y="224591"/>
                  </a:lnTo>
                  <a:lnTo>
                    <a:pt x="50915" y="278590"/>
                  </a:lnTo>
                  <a:lnTo>
                    <a:pt x="24225" y="339300"/>
                  </a:lnTo>
                  <a:lnTo>
                    <a:pt x="3999" y="392772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042735" y="104232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600746" y="345781"/>
              <a:ext cx="221099" cy="485971"/>
            </a:xfrm>
            <a:custGeom>
              <a:avLst/>
              <a:gdLst/>
              <a:ahLst/>
              <a:cxnLst/>
              <a:rect l="0" t="0" r="0" b="0"/>
              <a:pathLst>
                <a:path w="221099" h="485971">
                  <a:moveTo>
                    <a:pt x="0" y="485970"/>
                  </a:moveTo>
                  <a:lnTo>
                    <a:pt x="3119" y="443278"/>
                  </a:lnTo>
                  <a:lnTo>
                    <a:pt x="10723" y="383902"/>
                  </a:lnTo>
                  <a:lnTo>
                    <a:pt x="18669" y="332967"/>
                  </a:lnTo>
                  <a:lnTo>
                    <a:pt x="23469" y="281149"/>
                  </a:lnTo>
                  <a:lnTo>
                    <a:pt x="29180" y="221341"/>
                  </a:lnTo>
                  <a:lnTo>
                    <a:pt x="30873" y="162286"/>
                  </a:lnTo>
                  <a:lnTo>
                    <a:pt x="34494" y="107744"/>
                  </a:lnTo>
                  <a:lnTo>
                    <a:pt x="42975" y="54538"/>
                  </a:lnTo>
                  <a:lnTo>
                    <a:pt x="50686" y="22821"/>
                  </a:lnTo>
                  <a:lnTo>
                    <a:pt x="61911" y="926"/>
                  </a:lnTo>
                  <a:lnTo>
                    <a:pt x="67010" y="0"/>
                  </a:lnTo>
                  <a:lnTo>
                    <a:pt x="71580" y="5233"/>
                  </a:lnTo>
                  <a:lnTo>
                    <a:pt x="92908" y="55657"/>
                  </a:lnTo>
                  <a:lnTo>
                    <a:pt x="115108" y="116265"/>
                  </a:lnTo>
                  <a:lnTo>
                    <a:pt x="133268" y="169956"/>
                  </a:lnTo>
                  <a:lnTo>
                    <a:pt x="150896" y="228326"/>
                  </a:lnTo>
                  <a:lnTo>
                    <a:pt x="168454" y="285275"/>
                  </a:lnTo>
                  <a:lnTo>
                    <a:pt x="186003" y="338485"/>
                  </a:lnTo>
                  <a:lnTo>
                    <a:pt x="207060" y="401734"/>
                  </a:lnTo>
                  <a:lnTo>
                    <a:pt x="221098" y="4438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590218" y="673823"/>
              <a:ext cx="189513" cy="31587"/>
            </a:xfrm>
            <a:custGeom>
              <a:avLst/>
              <a:gdLst/>
              <a:ahLst/>
              <a:cxnLst/>
              <a:rect l="0" t="0" r="0" b="0"/>
              <a:pathLst>
                <a:path w="189513" h="31587">
                  <a:moveTo>
                    <a:pt x="189512" y="31586"/>
                  </a:moveTo>
                  <a:lnTo>
                    <a:pt x="178334" y="20407"/>
                  </a:lnTo>
                  <a:lnTo>
                    <a:pt x="143437" y="7867"/>
                  </a:lnTo>
                  <a:lnTo>
                    <a:pt x="87648" y="1554"/>
                  </a:lnTo>
                  <a:lnTo>
                    <a:pt x="34687" y="30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842901" y="619670"/>
              <a:ext cx="186372" cy="212082"/>
            </a:xfrm>
            <a:custGeom>
              <a:avLst/>
              <a:gdLst/>
              <a:ahLst/>
              <a:cxnLst/>
              <a:rect l="0" t="0" r="0" b="0"/>
              <a:pathLst>
                <a:path w="186372" h="212082">
                  <a:moveTo>
                    <a:pt x="0" y="43625"/>
                  </a:moveTo>
                  <a:lnTo>
                    <a:pt x="11453" y="97769"/>
                  </a:lnTo>
                  <a:lnTo>
                    <a:pt x="24749" y="152716"/>
                  </a:lnTo>
                  <a:lnTo>
                    <a:pt x="35149" y="189032"/>
                  </a:lnTo>
                  <a:lnTo>
                    <a:pt x="36301" y="190866"/>
                  </a:lnTo>
                  <a:lnTo>
                    <a:pt x="32153" y="129346"/>
                  </a:lnTo>
                  <a:lnTo>
                    <a:pt x="31698" y="74812"/>
                  </a:lnTo>
                  <a:lnTo>
                    <a:pt x="37197" y="24569"/>
                  </a:lnTo>
                  <a:lnTo>
                    <a:pt x="42345" y="15713"/>
                  </a:lnTo>
                  <a:lnTo>
                    <a:pt x="57425" y="2754"/>
                  </a:lnTo>
                  <a:lnTo>
                    <a:pt x="66359" y="0"/>
                  </a:lnTo>
                  <a:lnTo>
                    <a:pt x="85645" y="59"/>
                  </a:lnTo>
                  <a:lnTo>
                    <a:pt x="102795" y="10224"/>
                  </a:lnTo>
                  <a:lnTo>
                    <a:pt x="150300" y="68566"/>
                  </a:lnTo>
                  <a:lnTo>
                    <a:pt x="178908" y="116012"/>
                  </a:lnTo>
                  <a:lnTo>
                    <a:pt x="186371" y="159699"/>
                  </a:lnTo>
                  <a:lnTo>
                    <a:pt x="178985" y="2120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232456" y="72646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064000" y="634636"/>
              <a:ext cx="188891" cy="368562"/>
            </a:xfrm>
            <a:custGeom>
              <a:avLst/>
              <a:gdLst/>
              <a:ahLst/>
              <a:cxnLst/>
              <a:rect l="0" t="0" r="0" b="0"/>
              <a:pathLst>
                <a:path w="188891" h="368562">
                  <a:moveTo>
                    <a:pt x="157927" y="18130"/>
                  </a:moveTo>
                  <a:lnTo>
                    <a:pt x="146749" y="6952"/>
                  </a:lnTo>
                  <a:lnTo>
                    <a:pt x="128783" y="1464"/>
                  </a:lnTo>
                  <a:lnTo>
                    <a:pt x="117440" y="0"/>
                  </a:lnTo>
                  <a:lnTo>
                    <a:pt x="79121" y="9119"/>
                  </a:lnTo>
                  <a:lnTo>
                    <a:pt x="49309" y="26639"/>
                  </a:lnTo>
                  <a:lnTo>
                    <a:pt x="25658" y="52237"/>
                  </a:lnTo>
                  <a:lnTo>
                    <a:pt x="9422" y="82048"/>
                  </a:lnTo>
                  <a:lnTo>
                    <a:pt x="7307" y="102690"/>
                  </a:lnTo>
                  <a:lnTo>
                    <a:pt x="11436" y="123563"/>
                  </a:lnTo>
                  <a:lnTo>
                    <a:pt x="26915" y="153875"/>
                  </a:lnTo>
                  <a:lnTo>
                    <a:pt x="39648" y="170488"/>
                  </a:lnTo>
                  <a:lnTo>
                    <a:pt x="48659" y="174684"/>
                  </a:lnTo>
                  <a:lnTo>
                    <a:pt x="71149" y="176227"/>
                  </a:lnTo>
                  <a:lnTo>
                    <a:pt x="104529" y="170519"/>
                  </a:lnTo>
                  <a:lnTo>
                    <a:pt x="122887" y="158388"/>
                  </a:lnTo>
                  <a:lnTo>
                    <a:pt x="137674" y="140129"/>
                  </a:lnTo>
                  <a:lnTo>
                    <a:pt x="148146" y="116416"/>
                  </a:lnTo>
                  <a:lnTo>
                    <a:pt x="152576" y="111730"/>
                  </a:lnTo>
                  <a:lnTo>
                    <a:pt x="156699" y="112115"/>
                  </a:lnTo>
                  <a:lnTo>
                    <a:pt x="160618" y="115882"/>
                  </a:lnTo>
                  <a:lnTo>
                    <a:pt x="175313" y="156719"/>
                  </a:lnTo>
                  <a:lnTo>
                    <a:pt x="186361" y="219898"/>
                  </a:lnTo>
                  <a:lnTo>
                    <a:pt x="188890" y="283114"/>
                  </a:lnTo>
                  <a:lnTo>
                    <a:pt x="183739" y="320862"/>
                  </a:lnTo>
                  <a:lnTo>
                    <a:pt x="169215" y="348684"/>
                  </a:lnTo>
                  <a:lnTo>
                    <a:pt x="153585" y="361185"/>
                  </a:lnTo>
                  <a:lnTo>
                    <a:pt x="144504" y="366157"/>
                  </a:lnTo>
                  <a:lnTo>
                    <a:pt x="118816" y="368561"/>
                  </a:lnTo>
                  <a:lnTo>
                    <a:pt x="60255" y="366161"/>
                  </a:lnTo>
                  <a:lnTo>
                    <a:pt x="0" y="355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306155" y="421139"/>
              <a:ext cx="31587" cy="389556"/>
            </a:xfrm>
            <a:custGeom>
              <a:avLst/>
              <a:gdLst/>
              <a:ahLst/>
              <a:cxnLst/>
              <a:rect l="0" t="0" r="0" b="0"/>
              <a:pathLst>
                <a:path w="31587" h="389556">
                  <a:moveTo>
                    <a:pt x="0" y="0"/>
                  </a:moveTo>
                  <a:lnTo>
                    <a:pt x="3120" y="60384"/>
                  </a:lnTo>
                  <a:lnTo>
                    <a:pt x="11453" y="114988"/>
                  </a:lnTo>
                  <a:lnTo>
                    <a:pt x="18212" y="171331"/>
                  </a:lnTo>
                  <a:lnTo>
                    <a:pt x="20214" y="229360"/>
                  </a:lnTo>
                  <a:lnTo>
                    <a:pt x="20807" y="283598"/>
                  </a:lnTo>
                  <a:lnTo>
                    <a:pt x="26597" y="343149"/>
                  </a:lnTo>
                  <a:lnTo>
                    <a:pt x="31586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390383" y="641876"/>
              <a:ext cx="168457" cy="158371"/>
            </a:xfrm>
            <a:custGeom>
              <a:avLst/>
              <a:gdLst/>
              <a:ahLst/>
              <a:cxnLst/>
              <a:rect l="0" t="0" r="0" b="0"/>
              <a:pathLst>
                <a:path w="168457" h="158371">
                  <a:moveTo>
                    <a:pt x="0" y="126704"/>
                  </a:moveTo>
                  <a:lnTo>
                    <a:pt x="27557" y="111063"/>
                  </a:lnTo>
                  <a:lnTo>
                    <a:pt x="80660" y="95495"/>
                  </a:lnTo>
                  <a:lnTo>
                    <a:pt x="125637" y="75566"/>
                  </a:lnTo>
                  <a:lnTo>
                    <a:pt x="152130" y="55920"/>
                  </a:lnTo>
                  <a:lnTo>
                    <a:pt x="156403" y="47929"/>
                  </a:lnTo>
                  <a:lnTo>
                    <a:pt x="158030" y="29692"/>
                  </a:lnTo>
                  <a:lnTo>
                    <a:pt x="151734" y="13007"/>
                  </a:lnTo>
                  <a:lnTo>
                    <a:pt x="146779" y="5283"/>
                  </a:lnTo>
                  <a:lnTo>
                    <a:pt x="137627" y="1303"/>
                  </a:lnTo>
                  <a:lnTo>
                    <a:pt x="111861" y="0"/>
                  </a:lnTo>
                  <a:lnTo>
                    <a:pt x="75648" y="11433"/>
                  </a:lnTo>
                  <a:lnTo>
                    <a:pt x="48281" y="29639"/>
                  </a:lnTo>
                  <a:lnTo>
                    <a:pt x="35886" y="46129"/>
                  </a:lnTo>
                  <a:lnTo>
                    <a:pt x="30943" y="55440"/>
                  </a:lnTo>
                  <a:lnTo>
                    <a:pt x="28570" y="78263"/>
                  </a:lnTo>
                  <a:lnTo>
                    <a:pt x="32586" y="102835"/>
                  </a:lnTo>
                  <a:lnTo>
                    <a:pt x="42168" y="125454"/>
                  </a:lnTo>
                  <a:lnTo>
                    <a:pt x="60466" y="144086"/>
                  </a:lnTo>
                  <a:lnTo>
                    <a:pt x="71896" y="152330"/>
                  </a:lnTo>
                  <a:lnTo>
                    <a:pt x="97075" y="158370"/>
                  </a:lnTo>
                  <a:lnTo>
                    <a:pt x="158377" y="149963"/>
                  </a:lnTo>
                  <a:lnTo>
                    <a:pt x="168456" y="1477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633991" y="626120"/>
              <a:ext cx="167595" cy="237217"/>
            </a:xfrm>
            <a:custGeom>
              <a:avLst/>
              <a:gdLst/>
              <a:ahLst/>
              <a:cxnLst/>
              <a:rect l="0" t="0" r="0" b="0"/>
              <a:pathLst>
                <a:path w="167595" h="237217">
                  <a:moveTo>
                    <a:pt x="167004" y="5589"/>
                  </a:moveTo>
                  <a:lnTo>
                    <a:pt x="150236" y="0"/>
                  </a:lnTo>
                  <a:lnTo>
                    <a:pt x="117452" y="2114"/>
                  </a:lnTo>
                  <a:lnTo>
                    <a:pt x="65622" y="13308"/>
                  </a:lnTo>
                  <a:lnTo>
                    <a:pt x="20376" y="29904"/>
                  </a:lnTo>
                  <a:lnTo>
                    <a:pt x="9591" y="35837"/>
                  </a:lnTo>
                  <a:lnTo>
                    <a:pt x="3570" y="43302"/>
                  </a:lnTo>
                  <a:lnTo>
                    <a:pt x="726" y="51788"/>
                  </a:lnTo>
                  <a:lnTo>
                    <a:pt x="0" y="60955"/>
                  </a:lnTo>
                  <a:lnTo>
                    <a:pt x="3025" y="68236"/>
                  </a:lnTo>
                  <a:lnTo>
                    <a:pt x="15746" y="79446"/>
                  </a:lnTo>
                  <a:lnTo>
                    <a:pt x="70931" y="108238"/>
                  </a:lnTo>
                  <a:lnTo>
                    <a:pt x="132183" y="134819"/>
                  </a:lnTo>
                  <a:lnTo>
                    <a:pt x="162855" y="160578"/>
                  </a:lnTo>
                  <a:lnTo>
                    <a:pt x="166578" y="168576"/>
                  </a:lnTo>
                  <a:lnTo>
                    <a:pt x="167594" y="186823"/>
                  </a:lnTo>
                  <a:lnTo>
                    <a:pt x="161027" y="203511"/>
                  </a:lnTo>
                  <a:lnTo>
                    <a:pt x="156000" y="211236"/>
                  </a:lnTo>
                  <a:lnTo>
                    <a:pt x="141056" y="222940"/>
                  </a:lnTo>
                  <a:lnTo>
                    <a:pt x="121547" y="230871"/>
                  </a:lnTo>
                  <a:lnTo>
                    <a:pt x="67774" y="235963"/>
                  </a:lnTo>
                  <a:lnTo>
                    <a:pt x="19605" y="2372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00082" y="895115"/>
              <a:ext cx="4242986" cy="62979"/>
            </a:xfrm>
            <a:custGeom>
              <a:avLst/>
              <a:gdLst/>
              <a:ahLst/>
              <a:cxnLst/>
              <a:rect l="0" t="0" r="0" b="0"/>
              <a:pathLst>
                <a:path w="4242986" h="62979">
                  <a:moveTo>
                    <a:pt x="4242985" y="41921"/>
                  </a:moveTo>
                  <a:lnTo>
                    <a:pt x="4182601" y="41921"/>
                  </a:lnTo>
                  <a:lnTo>
                    <a:pt x="4131117" y="38801"/>
                  </a:lnTo>
                  <a:lnTo>
                    <a:pt x="4083107" y="30468"/>
                  </a:lnTo>
                  <a:lnTo>
                    <a:pt x="4031837" y="23710"/>
                  </a:lnTo>
                  <a:lnTo>
                    <a:pt x="3979602" y="18587"/>
                  </a:lnTo>
                  <a:lnTo>
                    <a:pt x="3927079" y="12781"/>
                  </a:lnTo>
                  <a:lnTo>
                    <a:pt x="3874472" y="11060"/>
                  </a:lnTo>
                  <a:lnTo>
                    <a:pt x="3818721" y="10550"/>
                  </a:lnTo>
                  <a:lnTo>
                    <a:pt x="3760868" y="10399"/>
                  </a:lnTo>
                  <a:lnTo>
                    <a:pt x="3703562" y="10354"/>
                  </a:lnTo>
                  <a:lnTo>
                    <a:pt x="3645248" y="10341"/>
                  </a:lnTo>
                  <a:lnTo>
                    <a:pt x="3587806" y="10337"/>
                  </a:lnTo>
                  <a:lnTo>
                    <a:pt x="3526332" y="7216"/>
                  </a:lnTo>
                  <a:lnTo>
                    <a:pt x="3463665" y="2002"/>
                  </a:lnTo>
                  <a:lnTo>
                    <a:pt x="3410001" y="3577"/>
                  </a:lnTo>
                  <a:lnTo>
                    <a:pt x="3362515" y="8333"/>
                  </a:lnTo>
                  <a:lnTo>
                    <a:pt x="3303992" y="9742"/>
                  </a:lnTo>
                  <a:lnTo>
                    <a:pt x="3242198" y="10160"/>
                  </a:lnTo>
                  <a:lnTo>
                    <a:pt x="3179435" y="10283"/>
                  </a:lnTo>
                  <a:lnTo>
                    <a:pt x="3116385" y="10320"/>
                  </a:lnTo>
                  <a:lnTo>
                    <a:pt x="3053249" y="10331"/>
                  </a:lnTo>
                  <a:lnTo>
                    <a:pt x="3009974" y="10333"/>
                  </a:lnTo>
                  <a:lnTo>
                    <a:pt x="2963444" y="10335"/>
                  </a:lnTo>
                  <a:lnTo>
                    <a:pt x="2913568" y="15924"/>
                  </a:lnTo>
                  <a:lnTo>
                    <a:pt x="2859795" y="19400"/>
                  </a:lnTo>
                  <a:lnTo>
                    <a:pt x="2810587" y="20430"/>
                  </a:lnTo>
                  <a:lnTo>
                    <a:pt x="2755193" y="20735"/>
                  </a:lnTo>
                  <a:lnTo>
                    <a:pt x="2705504" y="20826"/>
                  </a:lnTo>
                  <a:lnTo>
                    <a:pt x="2643283" y="20856"/>
                  </a:lnTo>
                  <a:lnTo>
                    <a:pt x="2601599" y="20860"/>
                  </a:lnTo>
                  <a:lnTo>
                    <a:pt x="2555777" y="20862"/>
                  </a:lnTo>
                  <a:lnTo>
                    <a:pt x="2508115" y="20863"/>
                  </a:lnTo>
                  <a:lnTo>
                    <a:pt x="2459636" y="20864"/>
                  </a:lnTo>
                  <a:lnTo>
                    <a:pt x="2410794" y="20864"/>
                  </a:lnTo>
                  <a:lnTo>
                    <a:pt x="2361790" y="20864"/>
                  </a:lnTo>
                  <a:lnTo>
                    <a:pt x="2312715" y="20864"/>
                  </a:lnTo>
                  <a:lnTo>
                    <a:pt x="2255815" y="20864"/>
                  </a:lnTo>
                  <a:lnTo>
                    <a:pt x="2192552" y="15275"/>
                  </a:lnTo>
                  <a:lnTo>
                    <a:pt x="2138713" y="11799"/>
                  </a:lnTo>
                  <a:lnTo>
                    <a:pt x="2081947" y="10769"/>
                  </a:lnTo>
                  <a:lnTo>
                    <a:pt x="2031851" y="10464"/>
                  </a:lnTo>
                  <a:lnTo>
                    <a:pt x="1969493" y="10361"/>
                  </a:lnTo>
                  <a:lnTo>
                    <a:pt x="1927791" y="10347"/>
                  </a:lnTo>
                  <a:lnTo>
                    <a:pt x="1881960" y="10340"/>
                  </a:lnTo>
                  <a:lnTo>
                    <a:pt x="1819478" y="10337"/>
                  </a:lnTo>
                  <a:lnTo>
                    <a:pt x="1761970" y="10336"/>
                  </a:lnTo>
                  <a:lnTo>
                    <a:pt x="1716625" y="10336"/>
                  </a:lnTo>
                  <a:lnTo>
                    <a:pt x="1669175" y="10336"/>
                  </a:lnTo>
                  <a:lnTo>
                    <a:pt x="1618781" y="4746"/>
                  </a:lnTo>
                  <a:lnTo>
                    <a:pt x="1559265" y="1270"/>
                  </a:lnTo>
                  <a:lnTo>
                    <a:pt x="1513450" y="457"/>
                  </a:lnTo>
                  <a:lnTo>
                    <a:pt x="1450977" y="0"/>
                  </a:lnTo>
                  <a:lnTo>
                    <a:pt x="1393535" y="5434"/>
                  </a:lnTo>
                  <a:lnTo>
                    <a:pt x="1337648" y="8197"/>
                  </a:lnTo>
                  <a:lnTo>
                    <a:pt x="1283854" y="2813"/>
                  </a:lnTo>
                  <a:lnTo>
                    <a:pt x="1233730" y="698"/>
                  </a:lnTo>
                  <a:lnTo>
                    <a:pt x="1172085" y="71"/>
                  </a:lnTo>
                  <a:lnTo>
                    <a:pt x="1119114" y="1055"/>
                  </a:lnTo>
                  <a:lnTo>
                    <a:pt x="1056626" y="7066"/>
                  </a:lnTo>
                  <a:lnTo>
                    <a:pt x="1006916" y="9367"/>
                  </a:lnTo>
                  <a:lnTo>
                    <a:pt x="959041" y="10048"/>
                  </a:lnTo>
                  <a:lnTo>
                    <a:pt x="899233" y="11420"/>
                  </a:lnTo>
                  <a:lnTo>
                    <a:pt x="842092" y="18652"/>
                  </a:lnTo>
                  <a:lnTo>
                    <a:pt x="786091" y="20427"/>
                  </a:lnTo>
                  <a:lnTo>
                    <a:pt x="729969" y="28013"/>
                  </a:lnTo>
                  <a:lnTo>
                    <a:pt x="673823" y="30725"/>
                  </a:lnTo>
                  <a:lnTo>
                    <a:pt x="617672" y="31261"/>
                  </a:lnTo>
                  <a:lnTo>
                    <a:pt x="560350" y="32536"/>
                  </a:lnTo>
                  <a:lnTo>
                    <a:pt x="497035" y="39721"/>
                  </a:lnTo>
                  <a:lnTo>
                    <a:pt x="439121" y="47075"/>
                  </a:lnTo>
                  <a:lnTo>
                    <a:pt x="379935" y="50857"/>
                  </a:lnTo>
                  <a:lnTo>
                    <a:pt x="334197" y="51742"/>
                  </a:lnTo>
                  <a:lnTo>
                    <a:pt x="271767" y="55359"/>
                  </a:lnTo>
                  <a:lnTo>
                    <a:pt x="208751" y="61473"/>
                  </a:lnTo>
                  <a:lnTo>
                    <a:pt x="167258" y="62309"/>
                  </a:lnTo>
                  <a:lnTo>
                    <a:pt x="103760" y="62780"/>
                  </a:lnTo>
                  <a:lnTo>
                    <a:pt x="52191" y="62919"/>
                  </a:lnTo>
                  <a:lnTo>
                    <a:pt x="0" y="629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274777" y="621181"/>
              <a:ext cx="94757" cy="10529"/>
            </a:xfrm>
            <a:custGeom>
              <a:avLst/>
              <a:gdLst/>
              <a:ahLst/>
              <a:cxnLst/>
              <a:rect l="0" t="0" r="0" b="0"/>
              <a:pathLst>
                <a:path w="94757" h="10529">
                  <a:moveTo>
                    <a:pt x="94756" y="0"/>
                  </a:moveTo>
                  <a:lnTo>
                    <a:pt x="57278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502684" y="438184"/>
              <a:ext cx="298519" cy="428119"/>
            </a:xfrm>
            <a:custGeom>
              <a:avLst/>
              <a:gdLst/>
              <a:ahLst/>
              <a:cxnLst/>
              <a:rect l="0" t="0" r="0" b="0"/>
              <a:pathLst>
                <a:path w="298519" h="428119">
                  <a:moveTo>
                    <a:pt x="24777" y="88240"/>
                  </a:moveTo>
                  <a:lnTo>
                    <a:pt x="34352" y="64194"/>
                  </a:lnTo>
                  <a:lnTo>
                    <a:pt x="52311" y="42771"/>
                  </a:lnTo>
                  <a:lnTo>
                    <a:pt x="80508" y="22775"/>
                  </a:lnTo>
                  <a:lnTo>
                    <a:pt x="139380" y="1125"/>
                  </a:lnTo>
                  <a:lnTo>
                    <a:pt x="161109" y="0"/>
                  </a:lnTo>
                  <a:lnTo>
                    <a:pt x="181296" y="4569"/>
                  </a:lnTo>
                  <a:lnTo>
                    <a:pt x="198066" y="14398"/>
                  </a:lnTo>
                  <a:lnTo>
                    <a:pt x="220661" y="44264"/>
                  </a:lnTo>
                  <a:lnTo>
                    <a:pt x="240851" y="90212"/>
                  </a:lnTo>
                  <a:lnTo>
                    <a:pt x="252985" y="153187"/>
                  </a:lnTo>
                  <a:lnTo>
                    <a:pt x="252271" y="198341"/>
                  </a:lnTo>
                  <a:lnTo>
                    <a:pt x="241549" y="256218"/>
                  </a:lnTo>
                  <a:lnTo>
                    <a:pt x="225827" y="309504"/>
                  </a:lnTo>
                  <a:lnTo>
                    <a:pt x="191352" y="367690"/>
                  </a:lnTo>
                  <a:lnTo>
                    <a:pt x="170170" y="390255"/>
                  </a:lnTo>
                  <a:lnTo>
                    <a:pt x="131937" y="414942"/>
                  </a:lnTo>
                  <a:lnTo>
                    <a:pt x="104769" y="425684"/>
                  </a:lnTo>
                  <a:lnTo>
                    <a:pt x="80216" y="428118"/>
                  </a:lnTo>
                  <a:lnTo>
                    <a:pt x="35858" y="420149"/>
                  </a:lnTo>
                  <a:lnTo>
                    <a:pt x="27485" y="414798"/>
                  </a:lnTo>
                  <a:lnTo>
                    <a:pt x="15062" y="399493"/>
                  </a:lnTo>
                  <a:lnTo>
                    <a:pt x="1491" y="371146"/>
                  </a:lnTo>
                  <a:lnTo>
                    <a:pt x="0" y="350847"/>
                  </a:lnTo>
                  <a:lnTo>
                    <a:pt x="4406" y="331296"/>
                  </a:lnTo>
                  <a:lnTo>
                    <a:pt x="14164" y="314808"/>
                  </a:lnTo>
                  <a:lnTo>
                    <a:pt x="29419" y="302801"/>
                  </a:lnTo>
                  <a:lnTo>
                    <a:pt x="38400" y="297961"/>
                  </a:lnTo>
                  <a:lnTo>
                    <a:pt x="60857" y="295703"/>
                  </a:lnTo>
                  <a:lnTo>
                    <a:pt x="113402" y="298197"/>
                  </a:lnTo>
                  <a:lnTo>
                    <a:pt x="168842" y="314330"/>
                  </a:lnTo>
                  <a:lnTo>
                    <a:pt x="224853" y="329995"/>
                  </a:lnTo>
                  <a:lnTo>
                    <a:pt x="250570" y="338407"/>
                  </a:lnTo>
                  <a:lnTo>
                    <a:pt x="298518" y="3619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046368" y="655725"/>
              <a:ext cx="218089" cy="197084"/>
            </a:xfrm>
            <a:custGeom>
              <a:avLst/>
              <a:gdLst/>
              <a:ahLst/>
              <a:cxnLst/>
              <a:rect l="0" t="0" r="0" b="0"/>
              <a:pathLst>
                <a:path w="218089" h="197084">
                  <a:moveTo>
                    <a:pt x="175974" y="102326"/>
                  </a:moveTo>
                  <a:lnTo>
                    <a:pt x="184307" y="64848"/>
                  </a:lnTo>
                  <a:lnTo>
                    <a:pt x="185039" y="52775"/>
                  </a:lnTo>
                  <a:lnTo>
                    <a:pt x="179613" y="33120"/>
                  </a:lnTo>
                  <a:lnTo>
                    <a:pt x="174891" y="24603"/>
                  </a:lnTo>
                  <a:lnTo>
                    <a:pt x="157164" y="12021"/>
                  </a:lnTo>
                  <a:lnTo>
                    <a:pt x="133689" y="3699"/>
                  </a:lnTo>
                  <a:lnTo>
                    <a:pt x="107657" y="0"/>
                  </a:lnTo>
                  <a:lnTo>
                    <a:pt x="83610" y="4596"/>
                  </a:lnTo>
                  <a:lnTo>
                    <a:pt x="53460" y="20337"/>
                  </a:lnTo>
                  <a:lnTo>
                    <a:pt x="29709" y="42938"/>
                  </a:lnTo>
                  <a:lnTo>
                    <a:pt x="10973" y="71862"/>
                  </a:lnTo>
                  <a:lnTo>
                    <a:pt x="3204" y="94636"/>
                  </a:lnTo>
                  <a:lnTo>
                    <a:pt x="0" y="138002"/>
                  </a:lnTo>
                  <a:lnTo>
                    <a:pt x="3397" y="162636"/>
                  </a:lnTo>
                  <a:lnTo>
                    <a:pt x="15045" y="182163"/>
                  </a:lnTo>
                  <a:lnTo>
                    <a:pt x="23064" y="190646"/>
                  </a:lnTo>
                  <a:lnTo>
                    <a:pt x="31920" y="195131"/>
                  </a:lnTo>
                  <a:lnTo>
                    <a:pt x="51119" y="196995"/>
                  </a:lnTo>
                  <a:lnTo>
                    <a:pt x="59982" y="193515"/>
                  </a:lnTo>
                  <a:lnTo>
                    <a:pt x="76069" y="180289"/>
                  </a:lnTo>
                  <a:lnTo>
                    <a:pt x="110613" y="122833"/>
                  </a:lnTo>
                  <a:lnTo>
                    <a:pt x="125152" y="86046"/>
                  </a:lnTo>
                  <a:lnTo>
                    <a:pt x="129225" y="83284"/>
                  </a:lnTo>
                  <a:lnTo>
                    <a:pt x="133110" y="87292"/>
                  </a:lnTo>
                  <a:lnTo>
                    <a:pt x="152478" y="141941"/>
                  </a:lnTo>
                  <a:lnTo>
                    <a:pt x="163971" y="164386"/>
                  </a:lnTo>
                  <a:lnTo>
                    <a:pt x="179998" y="179821"/>
                  </a:lnTo>
                  <a:lnTo>
                    <a:pt x="202512" y="191968"/>
                  </a:lnTo>
                  <a:lnTo>
                    <a:pt x="218088" y="197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317098" y="695299"/>
              <a:ext cx="124657" cy="168038"/>
            </a:xfrm>
            <a:custGeom>
              <a:avLst/>
              <a:gdLst/>
              <a:ahLst/>
              <a:cxnLst/>
              <a:rect l="0" t="0" r="0" b="0"/>
              <a:pathLst>
                <a:path w="124657" h="168038">
                  <a:moveTo>
                    <a:pt x="0" y="62752"/>
                  </a:moveTo>
                  <a:lnTo>
                    <a:pt x="5590" y="124845"/>
                  </a:lnTo>
                  <a:lnTo>
                    <a:pt x="14655" y="157189"/>
                  </a:lnTo>
                  <a:lnTo>
                    <a:pt x="14450" y="159636"/>
                  </a:lnTo>
                  <a:lnTo>
                    <a:pt x="7982" y="149875"/>
                  </a:lnTo>
                  <a:lnTo>
                    <a:pt x="1577" y="105482"/>
                  </a:lnTo>
                  <a:lnTo>
                    <a:pt x="3432" y="51652"/>
                  </a:lnTo>
                  <a:lnTo>
                    <a:pt x="9715" y="26233"/>
                  </a:lnTo>
                  <a:lnTo>
                    <a:pt x="20306" y="7137"/>
                  </a:lnTo>
                  <a:lnTo>
                    <a:pt x="28745" y="2279"/>
                  </a:lnTo>
                  <a:lnTo>
                    <a:pt x="50600" y="0"/>
                  </a:lnTo>
                  <a:lnTo>
                    <a:pt x="69673" y="6007"/>
                  </a:lnTo>
                  <a:lnTo>
                    <a:pt x="78034" y="10884"/>
                  </a:lnTo>
                  <a:lnTo>
                    <a:pt x="90444" y="25662"/>
                  </a:lnTo>
                  <a:lnTo>
                    <a:pt x="117803" y="82348"/>
                  </a:lnTo>
                  <a:lnTo>
                    <a:pt x="124656" y="136856"/>
                  </a:lnTo>
                  <a:lnTo>
                    <a:pt x="124423" y="158858"/>
                  </a:lnTo>
                  <a:lnTo>
                    <a:pt x="122723" y="163088"/>
                  </a:lnTo>
                  <a:lnTo>
                    <a:pt x="115814" y="1680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485554" y="657251"/>
              <a:ext cx="214279" cy="385071"/>
            </a:xfrm>
            <a:custGeom>
              <a:avLst/>
              <a:gdLst/>
              <a:ahLst/>
              <a:cxnLst/>
              <a:rect l="0" t="0" r="0" b="0"/>
              <a:pathLst>
                <a:path w="214279" h="385071">
                  <a:moveTo>
                    <a:pt x="168456" y="69215"/>
                  </a:moveTo>
                  <a:lnTo>
                    <a:pt x="179635" y="58036"/>
                  </a:lnTo>
                  <a:lnTo>
                    <a:pt x="180588" y="51234"/>
                  </a:lnTo>
                  <a:lnTo>
                    <a:pt x="175408" y="34317"/>
                  </a:lnTo>
                  <a:lnTo>
                    <a:pt x="159337" y="10652"/>
                  </a:lnTo>
                  <a:lnTo>
                    <a:pt x="137107" y="2243"/>
                  </a:lnTo>
                  <a:lnTo>
                    <a:pt x="122990" y="0"/>
                  </a:lnTo>
                  <a:lnTo>
                    <a:pt x="101066" y="3748"/>
                  </a:lnTo>
                  <a:lnTo>
                    <a:pt x="75568" y="19012"/>
                  </a:lnTo>
                  <a:lnTo>
                    <a:pt x="61662" y="32864"/>
                  </a:lnTo>
                  <a:lnTo>
                    <a:pt x="47256" y="61564"/>
                  </a:lnTo>
                  <a:lnTo>
                    <a:pt x="37919" y="98013"/>
                  </a:lnTo>
                  <a:lnTo>
                    <a:pt x="44059" y="142364"/>
                  </a:lnTo>
                  <a:lnTo>
                    <a:pt x="51167" y="162557"/>
                  </a:lnTo>
                  <a:lnTo>
                    <a:pt x="62125" y="179330"/>
                  </a:lnTo>
                  <a:lnTo>
                    <a:pt x="70662" y="183569"/>
                  </a:lnTo>
                  <a:lnTo>
                    <a:pt x="92627" y="185160"/>
                  </a:lnTo>
                  <a:lnTo>
                    <a:pt x="111747" y="178848"/>
                  </a:lnTo>
                  <a:lnTo>
                    <a:pt x="128044" y="167073"/>
                  </a:lnTo>
                  <a:lnTo>
                    <a:pt x="143087" y="150142"/>
                  </a:lnTo>
                  <a:lnTo>
                    <a:pt x="151332" y="127799"/>
                  </a:lnTo>
                  <a:lnTo>
                    <a:pt x="153530" y="115290"/>
                  </a:lnTo>
                  <a:lnTo>
                    <a:pt x="156166" y="111630"/>
                  </a:lnTo>
                  <a:lnTo>
                    <a:pt x="159093" y="113869"/>
                  </a:lnTo>
                  <a:lnTo>
                    <a:pt x="168801" y="142497"/>
                  </a:lnTo>
                  <a:lnTo>
                    <a:pt x="182563" y="193395"/>
                  </a:lnTo>
                  <a:lnTo>
                    <a:pt x="203781" y="252885"/>
                  </a:lnTo>
                  <a:lnTo>
                    <a:pt x="214278" y="295471"/>
                  </a:lnTo>
                  <a:lnTo>
                    <a:pt x="212998" y="319512"/>
                  </a:lnTo>
                  <a:lnTo>
                    <a:pt x="205410" y="338775"/>
                  </a:lnTo>
                  <a:lnTo>
                    <a:pt x="200111" y="347188"/>
                  </a:lnTo>
                  <a:lnTo>
                    <a:pt x="191899" y="352796"/>
                  </a:lnTo>
                  <a:lnTo>
                    <a:pt x="157984" y="360689"/>
                  </a:lnTo>
                  <a:lnTo>
                    <a:pt x="101484" y="363356"/>
                  </a:lnTo>
                  <a:lnTo>
                    <a:pt x="39933" y="369472"/>
                  </a:lnTo>
                  <a:lnTo>
                    <a:pt x="0" y="3850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727710" y="463253"/>
              <a:ext cx="221099" cy="375851"/>
            </a:xfrm>
            <a:custGeom>
              <a:avLst/>
              <a:gdLst/>
              <a:ahLst/>
              <a:cxnLst/>
              <a:rect l="0" t="0" r="0" b="0"/>
              <a:pathLst>
                <a:path w="221099" h="375851">
                  <a:moveTo>
                    <a:pt x="0" y="0"/>
                  </a:moveTo>
                  <a:lnTo>
                    <a:pt x="8333" y="48931"/>
                  </a:lnTo>
                  <a:lnTo>
                    <a:pt x="10094" y="108062"/>
                  </a:lnTo>
                  <a:lnTo>
                    <a:pt x="17678" y="168312"/>
                  </a:lnTo>
                  <a:lnTo>
                    <a:pt x="21226" y="231064"/>
                  </a:lnTo>
                  <a:lnTo>
                    <a:pt x="27996" y="292292"/>
                  </a:lnTo>
                  <a:lnTo>
                    <a:pt x="30522" y="341109"/>
                  </a:lnTo>
                  <a:lnTo>
                    <a:pt x="31270" y="375850"/>
                  </a:lnTo>
                  <a:lnTo>
                    <a:pt x="37133" y="344481"/>
                  </a:lnTo>
                  <a:lnTo>
                    <a:pt x="49259" y="328188"/>
                  </a:lnTo>
                  <a:lnTo>
                    <a:pt x="85640" y="298664"/>
                  </a:lnTo>
                  <a:lnTo>
                    <a:pt x="109032" y="290667"/>
                  </a:lnTo>
                  <a:lnTo>
                    <a:pt x="167562" y="275537"/>
                  </a:lnTo>
                  <a:lnTo>
                    <a:pt x="189115" y="264401"/>
                  </a:lnTo>
                  <a:lnTo>
                    <a:pt x="204155" y="248533"/>
                  </a:lnTo>
                  <a:lnTo>
                    <a:pt x="209802" y="239388"/>
                  </a:lnTo>
                  <a:lnTo>
                    <a:pt x="211228" y="230952"/>
                  </a:lnTo>
                  <a:lnTo>
                    <a:pt x="209839" y="222988"/>
                  </a:lnTo>
                  <a:lnTo>
                    <a:pt x="206573" y="215340"/>
                  </a:lnTo>
                  <a:lnTo>
                    <a:pt x="193586" y="203721"/>
                  </a:lnTo>
                  <a:lnTo>
                    <a:pt x="185209" y="198985"/>
                  </a:lnTo>
                  <a:lnTo>
                    <a:pt x="166543" y="196843"/>
                  </a:lnTo>
                  <a:lnTo>
                    <a:pt x="146548" y="200960"/>
                  </a:lnTo>
                  <a:lnTo>
                    <a:pt x="125964" y="210588"/>
                  </a:lnTo>
                  <a:lnTo>
                    <a:pt x="111356" y="225786"/>
                  </a:lnTo>
                  <a:lnTo>
                    <a:pt x="105823" y="234752"/>
                  </a:lnTo>
                  <a:lnTo>
                    <a:pt x="98035" y="275317"/>
                  </a:lnTo>
                  <a:lnTo>
                    <a:pt x="102452" y="301348"/>
                  </a:lnTo>
                  <a:lnTo>
                    <a:pt x="124352" y="346655"/>
                  </a:lnTo>
                  <a:lnTo>
                    <a:pt x="140665" y="361909"/>
                  </a:lnTo>
                  <a:lnTo>
                    <a:pt x="149929" y="367615"/>
                  </a:lnTo>
                  <a:lnTo>
                    <a:pt x="169580" y="370835"/>
                  </a:lnTo>
                  <a:lnTo>
                    <a:pt x="197254" y="366071"/>
                  </a:lnTo>
                  <a:lnTo>
                    <a:pt x="221098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983089" y="626120"/>
              <a:ext cx="219160" cy="213088"/>
            </a:xfrm>
            <a:custGeom>
              <a:avLst/>
              <a:gdLst/>
              <a:ahLst/>
              <a:cxnLst/>
              <a:rect l="0" t="0" r="0" b="0"/>
              <a:pathLst>
                <a:path w="219160" h="213088">
                  <a:moveTo>
                    <a:pt x="155232" y="5589"/>
                  </a:moveTo>
                  <a:lnTo>
                    <a:pt x="138464" y="0"/>
                  </a:lnTo>
                  <a:lnTo>
                    <a:pt x="100091" y="2114"/>
                  </a:lnTo>
                  <a:lnTo>
                    <a:pt x="62855" y="15738"/>
                  </a:lnTo>
                  <a:lnTo>
                    <a:pt x="20001" y="42472"/>
                  </a:lnTo>
                  <a:lnTo>
                    <a:pt x="3103" y="60586"/>
                  </a:lnTo>
                  <a:lnTo>
                    <a:pt x="0" y="70330"/>
                  </a:lnTo>
                  <a:lnTo>
                    <a:pt x="2792" y="90515"/>
                  </a:lnTo>
                  <a:lnTo>
                    <a:pt x="7981" y="98471"/>
                  </a:lnTo>
                  <a:lnTo>
                    <a:pt x="23107" y="110431"/>
                  </a:lnTo>
                  <a:lnTo>
                    <a:pt x="77054" y="126471"/>
                  </a:lnTo>
                  <a:lnTo>
                    <a:pt x="130864" y="133972"/>
                  </a:lnTo>
                  <a:lnTo>
                    <a:pt x="185212" y="150917"/>
                  </a:lnTo>
                  <a:lnTo>
                    <a:pt x="202091" y="162206"/>
                  </a:lnTo>
                  <a:lnTo>
                    <a:pt x="214273" y="178142"/>
                  </a:lnTo>
                  <a:lnTo>
                    <a:pt x="219159" y="187305"/>
                  </a:lnTo>
                  <a:lnTo>
                    <a:pt x="217737" y="194584"/>
                  </a:lnTo>
                  <a:lnTo>
                    <a:pt x="212110" y="200606"/>
                  </a:lnTo>
                  <a:lnTo>
                    <a:pt x="203680" y="205790"/>
                  </a:lnTo>
                  <a:lnTo>
                    <a:pt x="163868" y="213087"/>
                  </a:lnTo>
                  <a:lnTo>
                    <a:pt x="100608" y="204302"/>
                  </a:lnTo>
                  <a:lnTo>
                    <a:pt x="63008" y="197828"/>
                  </a:lnTo>
                  <a:lnTo>
                    <a:pt x="28890" y="1951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616566" y="452725"/>
              <a:ext cx="27124" cy="431669"/>
            </a:xfrm>
            <a:custGeom>
              <a:avLst/>
              <a:gdLst/>
              <a:ahLst/>
              <a:cxnLst/>
              <a:rect l="0" t="0" r="0" b="0"/>
              <a:pathLst>
                <a:path w="27124" h="431669">
                  <a:moveTo>
                    <a:pt x="6066" y="0"/>
                  </a:moveTo>
                  <a:lnTo>
                    <a:pt x="0" y="43197"/>
                  </a:lnTo>
                  <a:lnTo>
                    <a:pt x="3748" y="95857"/>
                  </a:lnTo>
                  <a:lnTo>
                    <a:pt x="8727" y="156758"/>
                  </a:lnTo>
                  <a:lnTo>
                    <a:pt x="15041" y="213848"/>
                  </a:lnTo>
                  <a:lnTo>
                    <a:pt x="17457" y="269016"/>
                  </a:lnTo>
                  <a:lnTo>
                    <a:pt x="24867" y="321161"/>
                  </a:lnTo>
                  <a:lnTo>
                    <a:pt x="26677" y="381504"/>
                  </a:lnTo>
                  <a:lnTo>
                    <a:pt x="27123" y="431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464704" y="621181"/>
              <a:ext cx="284271" cy="10529"/>
            </a:xfrm>
            <a:custGeom>
              <a:avLst/>
              <a:gdLst/>
              <a:ahLst/>
              <a:cxnLst/>
              <a:rect l="0" t="0" r="0" b="0"/>
              <a:pathLst>
                <a:path w="284271" h="10529">
                  <a:moveTo>
                    <a:pt x="284270" y="0"/>
                  </a:moveTo>
                  <a:lnTo>
                    <a:pt x="225653" y="5589"/>
                  </a:lnTo>
                  <a:lnTo>
                    <a:pt x="163073" y="9553"/>
                  </a:lnTo>
                  <a:lnTo>
                    <a:pt x="111749" y="10239"/>
                  </a:lnTo>
                  <a:lnTo>
                    <a:pt x="60667" y="1044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791088" y="473782"/>
              <a:ext cx="203125" cy="410612"/>
            </a:xfrm>
            <a:custGeom>
              <a:avLst/>
              <a:gdLst/>
              <a:ahLst/>
              <a:cxnLst/>
              <a:rect l="0" t="0" r="0" b="0"/>
              <a:pathLst>
                <a:path w="203125" h="410612">
                  <a:moveTo>
                    <a:pt x="0" y="0"/>
                  </a:moveTo>
                  <a:lnTo>
                    <a:pt x="0" y="52050"/>
                  </a:lnTo>
                  <a:lnTo>
                    <a:pt x="5589" y="111537"/>
                  </a:lnTo>
                  <a:lnTo>
                    <a:pt x="10723" y="164318"/>
                  </a:lnTo>
                  <a:lnTo>
                    <a:pt x="19465" y="226143"/>
                  </a:lnTo>
                  <a:lnTo>
                    <a:pt x="27978" y="274997"/>
                  </a:lnTo>
                  <a:lnTo>
                    <a:pt x="30873" y="335427"/>
                  </a:lnTo>
                  <a:lnTo>
                    <a:pt x="31268" y="354969"/>
                  </a:lnTo>
                  <a:lnTo>
                    <a:pt x="32727" y="298256"/>
                  </a:lnTo>
                  <a:lnTo>
                    <a:pt x="43033" y="245265"/>
                  </a:lnTo>
                  <a:lnTo>
                    <a:pt x="50711" y="223650"/>
                  </a:lnTo>
                  <a:lnTo>
                    <a:pt x="61923" y="206245"/>
                  </a:lnTo>
                  <a:lnTo>
                    <a:pt x="70528" y="201837"/>
                  </a:lnTo>
                  <a:lnTo>
                    <a:pt x="92567" y="200060"/>
                  </a:lnTo>
                  <a:lnTo>
                    <a:pt x="114841" y="209408"/>
                  </a:lnTo>
                  <a:lnTo>
                    <a:pt x="136438" y="227601"/>
                  </a:lnTo>
                  <a:lnTo>
                    <a:pt x="175779" y="283821"/>
                  </a:lnTo>
                  <a:lnTo>
                    <a:pt x="200838" y="340333"/>
                  </a:lnTo>
                  <a:lnTo>
                    <a:pt x="203124" y="365338"/>
                  </a:lnTo>
                  <a:lnTo>
                    <a:pt x="200042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016516" y="672468"/>
              <a:ext cx="248355" cy="201398"/>
            </a:xfrm>
            <a:custGeom>
              <a:avLst/>
              <a:gdLst/>
              <a:ahLst/>
              <a:cxnLst/>
              <a:rect l="0" t="0" r="0" b="0"/>
              <a:pathLst>
                <a:path w="248355" h="201398">
                  <a:moveTo>
                    <a:pt x="132541" y="75055"/>
                  </a:moveTo>
                  <a:lnTo>
                    <a:pt x="138130" y="58287"/>
                  </a:lnTo>
                  <a:lnTo>
                    <a:pt x="136017" y="25503"/>
                  </a:lnTo>
                  <a:lnTo>
                    <a:pt x="131349" y="16284"/>
                  </a:lnTo>
                  <a:lnTo>
                    <a:pt x="116803" y="2921"/>
                  </a:lnTo>
                  <a:lnTo>
                    <a:pt x="108011" y="59"/>
                  </a:lnTo>
                  <a:lnTo>
                    <a:pt x="88883" y="0"/>
                  </a:lnTo>
                  <a:lnTo>
                    <a:pt x="58384" y="12132"/>
                  </a:lnTo>
                  <a:lnTo>
                    <a:pt x="32709" y="30545"/>
                  </a:lnTo>
                  <a:lnTo>
                    <a:pt x="10284" y="61997"/>
                  </a:lnTo>
                  <a:lnTo>
                    <a:pt x="0" y="100951"/>
                  </a:lnTo>
                  <a:lnTo>
                    <a:pt x="2543" y="142129"/>
                  </a:lnTo>
                  <a:lnTo>
                    <a:pt x="13933" y="163747"/>
                  </a:lnTo>
                  <a:lnTo>
                    <a:pt x="30693" y="179984"/>
                  </a:lnTo>
                  <a:lnTo>
                    <a:pt x="49841" y="191100"/>
                  </a:lnTo>
                  <a:lnTo>
                    <a:pt x="58690" y="192193"/>
                  </a:lnTo>
                  <a:lnTo>
                    <a:pt x="74761" y="187168"/>
                  </a:lnTo>
                  <a:lnTo>
                    <a:pt x="96963" y="171184"/>
                  </a:lnTo>
                  <a:lnTo>
                    <a:pt x="124257" y="136417"/>
                  </a:lnTo>
                  <a:lnTo>
                    <a:pt x="136976" y="104935"/>
                  </a:lnTo>
                  <a:lnTo>
                    <a:pt x="140362" y="79756"/>
                  </a:lnTo>
                  <a:lnTo>
                    <a:pt x="142434" y="77019"/>
                  </a:lnTo>
                  <a:lnTo>
                    <a:pt x="144985" y="81044"/>
                  </a:lnTo>
                  <a:lnTo>
                    <a:pt x="167414" y="138752"/>
                  </a:lnTo>
                  <a:lnTo>
                    <a:pt x="192851" y="174854"/>
                  </a:lnTo>
                  <a:lnTo>
                    <a:pt x="219041" y="191713"/>
                  </a:lnTo>
                  <a:lnTo>
                    <a:pt x="248354" y="2013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307070" y="452725"/>
              <a:ext cx="10444" cy="421141"/>
            </a:xfrm>
            <a:custGeom>
              <a:avLst/>
              <a:gdLst/>
              <a:ahLst/>
              <a:cxnLst/>
              <a:rect l="0" t="0" r="0" b="0"/>
              <a:pathLst>
                <a:path w="10444" h="421141">
                  <a:moveTo>
                    <a:pt x="10443" y="0"/>
                  </a:moveTo>
                  <a:lnTo>
                    <a:pt x="3207" y="28726"/>
                  </a:lnTo>
                  <a:lnTo>
                    <a:pt x="890" y="80261"/>
                  </a:lnTo>
                  <a:lnTo>
                    <a:pt x="203" y="143364"/>
                  </a:lnTo>
                  <a:lnTo>
                    <a:pt x="0" y="193257"/>
                  </a:lnTo>
                  <a:lnTo>
                    <a:pt x="3050" y="252037"/>
                  </a:lnTo>
                  <a:lnTo>
                    <a:pt x="8252" y="300845"/>
                  </a:lnTo>
                  <a:lnTo>
                    <a:pt x="9794" y="353522"/>
                  </a:lnTo>
                  <a:lnTo>
                    <a:pt x="10251" y="392526"/>
                  </a:lnTo>
                  <a:lnTo>
                    <a:pt x="10443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149057" y="610652"/>
              <a:ext cx="263213" cy="1"/>
            </a:xfrm>
            <a:custGeom>
              <a:avLst/>
              <a:gdLst/>
              <a:ahLst/>
              <a:cxnLst/>
              <a:rect l="0" t="0" r="0" b="0"/>
              <a:pathLst>
                <a:path w="263213" h="1">
                  <a:moveTo>
                    <a:pt x="263212" y="0"/>
                  </a:moveTo>
                  <a:lnTo>
                    <a:pt x="205947" y="0"/>
                  </a:lnTo>
                  <a:lnTo>
                    <a:pt x="156558" y="0"/>
                  </a:lnTo>
                  <a:lnTo>
                    <a:pt x="104879" y="0"/>
                  </a:lnTo>
                  <a:lnTo>
                    <a:pt x="5564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713748" y="693092"/>
              <a:ext cx="309175" cy="223309"/>
            </a:xfrm>
            <a:custGeom>
              <a:avLst/>
              <a:gdLst/>
              <a:ahLst/>
              <a:cxnLst/>
              <a:rect l="0" t="0" r="0" b="0"/>
              <a:pathLst>
                <a:path w="309175" h="223309">
                  <a:moveTo>
                    <a:pt x="151247" y="64959"/>
                  </a:moveTo>
                  <a:lnTo>
                    <a:pt x="141671" y="33677"/>
                  </a:lnTo>
                  <a:lnTo>
                    <a:pt x="131003" y="17521"/>
                  </a:lnTo>
                  <a:lnTo>
                    <a:pt x="112224" y="5661"/>
                  </a:lnTo>
                  <a:lnTo>
                    <a:pt x="100665" y="861"/>
                  </a:lnTo>
                  <a:lnTo>
                    <a:pt x="89450" y="0"/>
                  </a:lnTo>
                  <a:lnTo>
                    <a:pt x="67629" y="5283"/>
                  </a:lnTo>
                  <a:lnTo>
                    <a:pt x="35614" y="21411"/>
                  </a:lnTo>
                  <a:lnTo>
                    <a:pt x="20696" y="37416"/>
                  </a:lnTo>
                  <a:lnTo>
                    <a:pt x="5720" y="69276"/>
                  </a:lnTo>
                  <a:lnTo>
                    <a:pt x="0" y="94954"/>
                  </a:lnTo>
                  <a:lnTo>
                    <a:pt x="4528" y="135718"/>
                  </a:lnTo>
                  <a:lnTo>
                    <a:pt x="20167" y="175092"/>
                  </a:lnTo>
                  <a:lnTo>
                    <a:pt x="40788" y="202616"/>
                  </a:lnTo>
                  <a:lnTo>
                    <a:pt x="58870" y="218167"/>
                  </a:lnTo>
                  <a:lnTo>
                    <a:pt x="69775" y="222080"/>
                  </a:lnTo>
                  <a:lnTo>
                    <a:pt x="94370" y="223308"/>
                  </a:lnTo>
                  <a:lnTo>
                    <a:pt x="128935" y="211833"/>
                  </a:lnTo>
                  <a:lnTo>
                    <a:pt x="155814" y="193615"/>
                  </a:lnTo>
                  <a:lnTo>
                    <a:pt x="168095" y="174002"/>
                  </a:lnTo>
                  <a:lnTo>
                    <a:pt x="185511" y="123283"/>
                  </a:lnTo>
                  <a:lnTo>
                    <a:pt x="192980" y="76394"/>
                  </a:lnTo>
                  <a:lnTo>
                    <a:pt x="195446" y="76092"/>
                  </a:lnTo>
                  <a:lnTo>
                    <a:pt x="218419" y="109926"/>
                  </a:lnTo>
                  <a:lnTo>
                    <a:pt x="233411" y="138334"/>
                  </a:lnTo>
                  <a:lnTo>
                    <a:pt x="292902" y="187957"/>
                  </a:lnTo>
                  <a:lnTo>
                    <a:pt x="309174" y="2018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9016745" y="483377"/>
              <a:ext cx="248333" cy="438323"/>
            </a:xfrm>
            <a:custGeom>
              <a:avLst/>
              <a:gdLst/>
              <a:ahLst/>
              <a:cxnLst/>
              <a:rect l="0" t="0" r="0" b="0"/>
              <a:pathLst>
                <a:path w="248333" h="438323">
                  <a:moveTo>
                    <a:pt x="195690" y="327317"/>
                  </a:moveTo>
                  <a:lnTo>
                    <a:pt x="193350" y="288799"/>
                  </a:lnTo>
                  <a:lnTo>
                    <a:pt x="184511" y="270813"/>
                  </a:lnTo>
                  <a:lnTo>
                    <a:pt x="169665" y="258140"/>
                  </a:lnTo>
                  <a:lnTo>
                    <a:pt x="131538" y="240473"/>
                  </a:lnTo>
                  <a:lnTo>
                    <a:pt x="111026" y="239196"/>
                  </a:lnTo>
                  <a:lnTo>
                    <a:pt x="90211" y="243699"/>
                  </a:lnTo>
                  <a:lnTo>
                    <a:pt x="37737" y="272169"/>
                  </a:lnTo>
                  <a:lnTo>
                    <a:pt x="11758" y="298109"/>
                  </a:lnTo>
                  <a:lnTo>
                    <a:pt x="2809" y="320964"/>
                  </a:lnTo>
                  <a:lnTo>
                    <a:pt x="0" y="345550"/>
                  </a:lnTo>
                  <a:lnTo>
                    <a:pt x="2652" y="368176"/>
                  </a:lnTo>
                  <a:lnTo>
                    <a:pt x="16311" y="400645"/>
                  </a:lnTo>
                  <a:lnTo>
                    <a:pt x="40766" y="426902"/>
                  </a:lnTo>
                  <a:lnTo>
                    <a:pt x="63274" y="435918"/>
                  </a:lnTo>
                  <a:lnTo>
                    <a:pt x="75827" y="438322"/>
                  </a:lnTo>
                  <a:lnTo>
                    <a:pt x="96015" y="434754"/>
                  </a:lnTo>
                  <a:lnTo>
                    <a:pt x="123652" y="416472"/>
                  </a:lnTo>
                  <a:lnTo>
                    <a:pt x="142616" y="397357"/>
                  </a:lnTo>
                  <a:lnTo>
                    <a:pt x="181133" y="344570"/>
                  </a:lnTo>
                  <a:lnTo>
                    <a:pt x="201221" y="282632"/>
                  </a:lnTo>
                  <a:lnTo>
                    <a:pt x="211627" y="233878"/>
                  </a:lnTo>
                  <a:lnTo>
                    <a:pt x="214472" y="191812"/>
                  </a:lnTo>
                  <a:lnTo>
                    <a:pt x="218855" y="145820"/>
                  </a:lnTo>
                  <a:lnTo>
                    <a:pt x="223533" y="100422"/>
                  </a:lnTo>
                  <a:lnTo>
                    <a:pt x="226166" y="43150"/>
                  </a:lnTo>
                  <a:lnTo>
                    <a:pt x="226783" y="11117"/>
                  </a:lnTo>
                  <a:lnTo>
                    <a:pt x="224607" y="3043"/>
                  </a:lnTo>
                  <a:lnTo>
                    <a:pt x="220817" y="0"/>
                  </a:lnTo>
                  <a:lnTo>
                    <a:pt x="215951" y="311"/>
                  </a:lnTo>
                  <a:lnTo>
                    <a:pt x="211537" y="6368"/>
                  </a:lnTo>
                  <a:lnTo>
                    <a:pt x="200905" y="42838"/>
                  </a:lnTo>
                  <a:lnTo>
                    <a:pt x="197235" y="91858"/>
                  </a:lnTo>
                  <a:lnTo>
                    <a:pt x="196148" y="149147"/>
                  </a:lnTo>
                  <a:lnTo>
                    <a:pt x="195826" y="203686"/>
                  </a:lnTo>
                  <a:lnTo>
                    <a:pt x="196900" y="256890"/>
                  </a:lnTo>
                  <a:lnTo>
                    <a:pt x="204108" y="307360"/>
                  </a:lnTo>
                  <a:lnTo>
                    <a:pt x="214822" y="344410"/>
                  </a:lnTo>
                  <a:lnTo>
                    <a:pt x="231125" y="368386"/>
                  </a:lnTo>
                  <a:lnTo>
                    <a:pt x="248332" y="3799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9299292" y="459867"/>
              <a:ext cx="207942" cy="477641"/>
            </a:xfrm>
            <a:custGeom>
              <a:avLst/>
              <a:gdLst/>
              <a:ahLst/>
              <a:cxnLst/>
              <a:rect l="0" t="0" r="0" b="0"/>
              <a:pathLst>
                <a:path w="207942" h="477641">
                  <a:moveTo>
                    <a:pt x="144770" y="329770"/>
                  </a:moveTo>
                  <a:lnTo>
                    <a:pt x="144770" y="307413"/>
                  </a:lnTo>
                  <a:lnTo>
                    <a:pt x="141261" y="298488"/>
                  </a:lnTo>
                  <a:lnTo>
                    <a:pt x="128003" y="282331"/>
                  </a:lnTo>
                  <a:lnTo>
                    <a:pt x="118384" y="279427"/>
                  </a:lnTo>
                  <a:lnTo>
                    <a:pt x="95218" y="282439"/>
                  </a:lnTo>
                  <a:lnTo>
                    <a:pt x="61458" y="297289"/>
                  </a:lnTo>
                  <a:lnTo>
                    <a:pt x="46131" y="312994"/>
                  </a:lnTo>
                  <a:lnTo>
                    <a:pt x="10679" y="372260"/>
                  </a:lnTo>
                  <a:lnTo>
                    <a:pt x="3285" y="394278"/>
                  </a:lnTo>
                  <a:lnTo>
                    <a:pt x="0" y="419661"/>
                  </a:lnTo>
                  <a:lnTo>
                    <a:pt x="4778" y="440301"/>
                  </a:lnTo>
                  <a:lnTo>
                    <a:pt x="26910" y="472616"/>
                  </a:lnTo>
                  <a:lnTo>
                    <a:pt x="35781" y="476473"/>
                  </a:lnTo>
                  <a:lnTo>
                    <a:pt x="58116" y="477640"/>
                  </a:lnTo>
                  <a:lnTo>
                    <a:pt x="91409" y="466130"/>
                  </a:lnTo>
                  <a:lnTo>
                    <a:pt x="140581" y="418618"/>
                  </a:lnTo>
                  <a:lnTo>
                    <a:pt x="160797" y="381245"/>
                  </a:lnTo>
                  <a:lnTo>
                    <a:pt x="176055" y="327590"/>
                  </a:lnTo>
                  <a:lnTo>
                    <a:pt x="186795" y="275311"/>
                  </a:lnTo>
                  <a:lnTo>
                    <a:pt x="195315" y="220617"/>
                  </a:lnTo>
                  <a:lnTo>
                    <a:pt x="202380" y="167577"/>
                  </a:lnTo>
                  <a:lnTo>
                    <a:pt x="206293" y="107407"/>
                  </a:lnTo>
                  <a:lnTo>
                    <a:pt x="207453" y="50715"/>
                  </a:lnTo>
                  <a:lnTo>
                    <a:pt x="202207" y="8051"/>
                  </a:lnTo>
                  <a:lnTo>
                    <a:pt x="197099" y="1817"/>
                  </a:lnTo>
                  <a:lnTo>
                    <a:pt x="190184" y="0"/>
                  </a:lnTo>
                  <a:lnTo>
                    <a:pt x="182065" y="1129"/>
                  </a:lnTo>
                  <a:lnTo>
                    <a:pt x="176652" y="7731"/>
                  </a:lnTo>
                  <a:lnTo>
                    <a:pt x="170638" y="30664"/>
                  </a:lnTo>
                  <a:lnTo>
                    <a:pt x="172842" y="82048"/>
                  </a:lnTo>
                  <a:lnTo>
                    <a:pt x="175314" y="130549"/>
                  </a:lnTo>
                  <a:lnTo>
                    <a:pt x="176047" y="191323"/>
                  </a:lnTo>
                  <a:lnTo>
                    <a:pt x="176219" y="234313"/>
                  </a:lnTo>
                  <a:lnTo>
                    <a:pt x="177465" y="276816"/>
                  </a:lnTo>
                  <a:lnTo>
                    <a:pt x="184743" y="339036"/>
                  </a:lnTo>
                  <a:lnTo>
                    <a:pt x="194309" y="392697"/>
                  </a:lnTo>
                  <a:lnTo>
                    <a:pt x="207941" y="4455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161463" y="1231834"/>
              <a:ext cx="225527" cy="259848"/>
            </a:xfrm>
            <a:custGeom>
              <a:avLst/>
              <a:gdLst/>
              <a:ahLst/>
              <a:cxnLst/>
              <a:rect l="0" t="0" r="0" b="0"/>
              <a:pathLst>
                <a:path w="225527" h="259848">
                  <a:moveTo>
                    <a:pt x="17936" y="0"/>
                  </a:moveTo>
                  <a:lnTo>
                    <a:pt x="6757" y="11178"/>
                  </a:lnTo>
                  <a:lnTo>
                    <a:pt x="1269" y="29145"/>
                  </a:lnTo>
                  <a:lnTo>
                    <a:pt x="0" y="52727"/>
                  </a:lnTo>
                  <a:lnTo>
                    <a:pt x="5597" y="105995"/>
                  </a:lnTo>
                  <a:lnTo>
                    <a:pt x="12639" y="161577"/>
                  </a:lnTo>
                  <a:lnTo>
                    <a:pt x="37024" y="220192"/>
                  </a:lnTo>
                  <a:lnTo>
                    <a:pt x="41190" y="231023"/>
                  </a:lnTo>
                  <a:lnTo>
                    <a:pt x="55177" y="246176"/>
                  </a:lnTo>
                  <a:lnTo>
                    <a:pt x="63820" y="251855"/>
                  </a:lnTo>
                  <a:lnTo>
                    <a:pt x="98341" y="259847"/>
                  </a:lnTo>
                  <a:lnTo>
                    <a:pt x="121522" y="255478"/>
                  </a:lnTo>
                  <a:lnTo>
                    <a:pt x="151183" y="239864"/>
                  </a:lnTo>
                  <a:lnTo>
                    <a:pt x="174790" y="217300"/>
                  </a:lnTo>
                  <a:lnTo>
                    <a:pt x="214763" y="165927"/>
                  </a:lnTo>
                  <a:lnTo>
                    <a:pt x="222398" y="145105"/>
                  </a:lnTo>
                  <a:lnTo>
                    <a:pt x="225526" y="108245"/>
                  </a:lnTo>
                  <a:lnTo>
                    <a:pt x="222112" y="85543"/>
                  </a:lnTo>
                  <a:lnTo>
                    <a:pt x="213576" y="66875"/>
                  </a:lnTo>
                  <a:lnTo>
                    <a:pt x="19692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453139" y="1252396"/>
              <a:ext cx="155147" cy="420052"/>
            </a:xfrm>
            <a:custGeom>
              <a:avLst/>
              <a:gdLst/>
              <a:ahLst/>
              <a:cxnLst/>
              <a:rect l="0" t="0" r="0" b="0"/>
              <a:pathLst>
                <a:path w="155147" h="420052">
                  <a:moveTo>
                    <a:pt x="0" y="126837"/>
                  </a:moveTo>
                  <a:lnTo>
                    <a:pt x="7236" y="154393"/>
                  </a:lnTo>
                  <a:lnTo>
                    <a:pt x="12998" y="213735"/>
                  </a:lnTo>
                  <a:lnTo>
                    <a:pt x="25055" y="270604"/>
                  </a:lnTo>
                  <a:lnTo>
                    <a:pt x="38701" y="332443"/>
                  </a:lnTo>
                  <a:lnTo>
                    <a:pt x="49162" y="382469"/>
                  </a:lnTo>
                  <a:lnTo>
                    <a:pt x="57331" y="419259"/>
                  </a:lnTo>
                  <a:lnTo>
                    <a:pt x="56938" y="420051"/>
                  </a:lnTo>
                  <a:lnTo>
                    <a:pt x="50796" y="398159"/>
                  </a:lnTo>
                  <a:lnTo>
                    <a:pt x="38240" y="338359"/>
                  </a:lnTo>
                  <a:lnTo>
                    <a:pt x="24495" y="284692"/>
                  </a:lnTo>
                  <a:lnTo>
                    <a:pt x="14017" y="237040"/>
                  </a:lnTo>
                  <a:lnTo>
                    <a:pt x="4673" y="185876"/>
                  </a:lnTo>
                  <a:lnTo>
                    <a:pt x="1385" y="133671"/>
                  </a:lnTo>
                  <a:lnTo>
                    <a:pt x="1581" y="83498"/>
                  </a:lnTo>
                  <a:lnTo>
                    <a:pt x="9697" y="45365"/>
                  </a:lnTo>
                  <a:lnTo>
                    <a:pt x="20298" y="22777"/>
                  </a:lnTo>
                  <a:lnTo>
                    <a:pt x="35928" y="7278"/>
                  </a:lnTo>
                  <a:lnTo>
                    <a:pt x="45009" y="1508"/>
                  </a:lnTo>
                  <a:lnTo>
                    <a:pt x="55742" y="0"/>
                  </a:lnTo>
                  <a:lnTo>
                    <a:pt x="80147" y="4564"/>
                  </a:lnTo>
                  <a:lnTo>
                    <a:pt x="100352" y="17511"/>
                  </a:lnTo>
                  <a:lnTo>
                    <a:pt x="138561" y="57285"/>
                  </a:lnTo>
                  <a:lnTo>
                    <a:pt x="148540" y="76037"/>
                  </a:lnTo>
                  <a:lnTo>
                    <a:pt x="155146" y="111915"/>
                  </a:lnTo>
                  <a:lnTo>
                    <a:pt x="151514" y="146592"/>
                  </a:lnTo>
                  <a:lnTo>
                    <a:pt x="139870" y="165253"/>
                  </a:lnTo>
                  <a:lnTo>
                    <a:pt x="122996" y="180175"/>
                  </a:lnTo>
                  <a:lnTo>
                    <a:pt x="94935" y="193983"/>
                  </a:lnTo>
                  <a:lnTo>
                    <a:pt x="63171" y="2005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053264" y="1126549"/>
              <a:ext cx="42115" cy="294799"/>
            </a:xfrm>
            <a:custGeom>
              <a:avLst/>
              <a:gdLst/>
              <a:ahLst/>
              <a:cxnLst/>
              <a:rect l="0" t="0" r="0" b="0"/>
              <a:pathLst>
                <a:path w="42115" h="294799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14654" y="152804"/>
                  </a:lnTo>
                  <a:lnTo>
                    <a:pt x="27028" y="215884"/>
                  </a:lnTo>
                  <a:lnTo>
                    <a:pt x="33805" y="267165"/>
                  </a:lnTo>
                  <a:lnTo>
                    <a:pt x="42114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947979" y="1200248"/>
              <a:ext cx="242156" cy="31587"/>
            </a:xfrm>
            <a:custGeom>
              <a:avLst/>
              <a:gdLst/>
              <a:ahLst/>
              <a:cxnLst/>
              <a:rect l="0" t="0" r="0" b="0"/>
              <a:pathLst>
                <a:path w="242156" h="31587">
                  <a:moveTo>
                    <a:pt x="242155" y="0"/>
                  </a:moveTo>
                  <a:lnTo>
                    <a:pt x="193225" y="3120"/>
                  </a:lnTo>
                  <a:lnTo>
                    <a:pt x="145379" y="11453"/>
                  </a:lnTo>
                  <a:lnTo>
                    <a:pt x="94158" y="18212"/>
                  </a:lnTo>
                  <a:lnTo>
                    <a:pt x="35627" y="2608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157994" y="1295005"/>
              <a:ext cx="150830" cy="139156"/>
            </a:xfrm>
            <a:custGeom>
              <a:avLst/>
              <a:gdLst/>
              <a:ahLst/>
              <a:cxnLst/>
              <a:rect l="0" t="0" r="0" b="0"/>
              <a:pathLst>
                <a:path w="150830" h="139156">
                  <a:moveTo>
                    <a:pt x="95311" y="21057"/>
                  </a:moveTo>
                  <a:lnTo>
                    <a:pt x="84133" y="9878"/>
                  </a:lnTo>
                  <a:lnTo>
                    <a:pt x="76161" y="7755"/>
                  </a:lnTo>
                  <a:lnTo>
                    <a:pt x="54825" y="8516"/>
                  </a:lnTo>
                  <a:lnTo>
                    <a:pt x="35983" y="15873"/>
                  </a:lnTo>
                  <a:lnTo>
                    <a:pt x="19810" y="28112"/>
                  </a:lnTo>
                  <a:lnTo>
                    <a:pt x="4823" y="45249"/>
                  </a:lnTo>
                  <a:lnTo>
                    <a:pt x="1061" y="55902"/>
                  </a:lnTo>
                  <a:lnTo>
                    <a:pt x="0" y="80217"/>
                  </a:lnTo>
                  <a:lnTo>
                    <a:pt x="9667" y="103502"/>
                  </a:lnTo>
                  <a:lnTo>
                    <a:pt x="17158" y="114625"/>
                  </a:lnTo>
                  <a:lnTo>
                    <a:pt x="37960" y="130103"/>
                  </a:lnTo>
                  <a:lnTo>
                    <a:pt x="50058" y="135868"/>
                  </a:lnTo>
                  <a:lnTo>
                    <a:pt x="75979" y="139155"/>
                  </a:lnTo>
                  <a:lnTo>
                    <a:pt x="100757" y="135546"/>
                  </a:lnTo>
                  <a:lnTo>
                    <a:pt x="119569" y="126143"/>
                  </a:lnTo>
                  <a:lnTo>
                    <a:pt x="132609" y="111045"/>
                  </a:lnTo>
                  <a:lnTo>
                    <a:pt x="150512" y="72758"/>
                  </a:lnTo>
                  <a:lnTo>
                    <a:pt x="150829" y="62543"/>
                  </a:lnTo>
                  <a:lnTo>
                    <a:pt x="144942" y="41835"/>
                  </a:lnTo>
                  <a:lnTo>
                    <a:pt x="11636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625136" y="1055808"/>
              <a:ext cx="217766" cy="386597"/>
            </a:xfrm>
            <a:custGeom>
              <a:avLst/>
              <a:gdLst/>
              <a:ahLst/>
              <a:cxnLst/>
              <a:rect l="0" t="0" r="0" b="0"/>
              <a:pathLst>
                <a:path w="217766" h="386597">
                  <a:moveTo>
                    <a:pt x="207237" y="102326"/>
                  </a:moveTo>
                  <a:lnTo>
                    <a:pt x="212826" y="85559"/>
                  </a:lnTo>
                  <a:lnTo>
                    <a:pt x="210713" y="52774"/>
                  </a:lnTo>
                  <a:lnTo>
                    <a:pt x="202542" y="33120"/>
                  </a:lnTo>
                  <a:lnTo>
                    <a:pt x="197088" y="24603"/>
                  </a:lnTo>
                  <a:lnTo>
                    <a:pt x="181669" y="12021"/>
                  </a:lnTo>
                  <a:lnTo>
                    <a:pt x="172644" y="7027"/>
                  </a:lnTo>
                  <a:lnTo>
                    <a:pt x="131997" y="0"/>
                  </a:lnTo>
                  <a:lnTo>
                    <a:pt x="105946" y="4595"/>
                  </a:lnTo>
                  <a:lnTo>
                    <a:pt x="60627" y="26609"/>
                  </a:lnTo>
                  <a:lnTo>
                    <a:pt x="28486" y="52206"/>
                  </a:lnTo>
                  <a:lnTo>
                    <a:pt x="7915" y="82017"/>
                  </a:lnTo>
                  <a:lnTo>
                    <a:pt x="0" y="118665"/>
                  </a:lnTo>
                  <a:lnTo>
                    <a:pt x="4387" y="142343"/>
                  </a:lnTo>
                  <a:lnTo>
                    <a:pt x="15306" y="164565"/>
                  </a:lnTo>
                  <a:lnTo>
                    <a:pt x="31857" y="186140"/>
                  </a:lnTo>
                  <a:lnTo>
                    <a:pt x="54031" y="201188"/>
                  </a:lnTo>
                  <a:lnTo>
                    <a:pt x="78314" y="209436"/>
                  </a:lnTo>
                  <a:lnTo>
                    <a:pt x="100805" y="209202"/>
                  </a:lnTo>
                  <a:lnTo>
                    <a:pt x="138786" y="196904"/>
                  </a:lnTo>
                  <a:lnTo>
                    <a:pt x="159657" y="181796"/>
                  </a:lnTo>
                  <a:lnTo>
                    <a:pt x="192119" y="143500"/>
                  </a:lnTo>
                  <a:lnTo>
                    <a:pt x="200518" y="119846"/>
                  </a:lnTo>
                  <a:lnTo>
                    <a:pt x="203081" y="103094"/>
                  </a:lnTo>
                  <a:lnTo>
                    <a:pt x="200320" y="111246"/>
                  </a:lnTo>
                  <a:lnTo>
                    <a:pt x="204657" y="163013"/>
                  </a:lnTo>
                  <a:lnTo>
                    <a:pt x="207642" y="212464"/>
                  </a:lnTo>
                  <a:lnTo>
                    <a:pt x="214246" y="262992"/>
                  </a:lnTo>
                  <a:lnTo>
                    <a:pt x="217070" y="322579"/>
                  </a:lnTo>
                  <a:lnTo>
                    <a:pt x="217560" y="359049"/>
                  </a:lnTo>
                  <a:lnTo>
                    <a:pt x="217765" y="3865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919577" y="1158134"/>
              <a:ext cx="278976" cy="259943"/>
            </a:xfrm>
            <a:custGeom>
              <a:avLst/>
              <a:gdLst/>
              <a:ahLst/>
              <a:cxnLst/>
              <a:rect l="0" t="0" r="0" b="0"/>
              <a:pathLst>
                <a:path w="278976" h="259943">
                  <a:moveTo>
                    <a:pt x="112837" y="0"/>
                  </a:moveTo>
                  <a:lnTo>
                    <a:pt x="90480" y="0"/>
                  </a:lnTo>
                  <a:lnTo>
                    <a:pt x="73265" y="6239"/>
                  </a:lnTo>
                  <a:lnTo>
                    <a:pt x="43149" y="29309"/>
                  </a:lnTo>
                  <a:lnTo>
                    <a:pt x="15840" y="64801"/>
                  </a:lnTo>
                  <a:lnTo>
                    <a:pt x="3119" y="96410"/>
                  </a:lnTo>
                  <a:lnTo>
                    <a:pt x="0" y="136061"/>
                  </a:lnTo>
                  <a:lnTo>
                    <a:pt x="7134" y="180824"/>
                  </a:lnTo>
                  <a:lnTo>
                    <a:pt x="24716" y="211635"/>
                  </a:lnTo>
                  <a:lnTo>
                    <a:pt x="51632" y="240132"/>
                  </a:lnTo>
                  <a:lnTo>
                    <a:pt x="71597" y="252175"/>
                  </a:lnTo>
                  <a:lnTo>
                    <a:pt x="113746" y="259942"/>
                  </a:lnTo>
                  <a:lnTo>
                    <a:pt x="163579" y="254161"/>
                  </a:lnTo>
                  <a:lnTo>
                    <a:pt x="207218" y="238635"/>
                  </a:lnTo>
                  <a:lnTo>
                    <a:pt x="227314" y="225383"/>
                  </a:lnTo>
                  <a:lnTo>
                    <a:pt x="250611" y="198192"/>
                  </a:lnTo>
                  <a:lnTo>
                    <a:pt x="273469" y="147156"/>
                  </a:lnTo>
                  <a:lnTo>
                    <a:pt x="278975" y="104563"/>
                  </a:lnTo>
                  <a:lnTo>
                    <a:pt x="274024" y="81178"/>
                  </a:lnTo>
                  <a:lnTo>
                    <a:pt x="262854" y="62985"/>
                  </a:lnTo>
                  <a:lnTo>
                    <a:pt x="214135" y="19009"/>
                  </a:lnTo>
                  <a:lnTo>
                    <a:pt x="186525" y="6153"/>
                  </a:lnTo>
                  <a:lnTo>
                    <a:pt x="15495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221649" y="1073906"/>
              <a:ext cx="89215" cy="65444"/>
            </a:xfrm>
            <a:custGeom>
              <a:avLst/>
              <a:gdLst/>
              <a:ahLst/>
              <a:cxnLst/>
              <a:rect l="0" t="0" r="0" b="0"/>
              <a:pathLst>
                <a:path w="89215" h="65444">
                  <a:moveTo>
                    <a:pt x="52921" y="0"/>
                  </a:moveTo>
                  <a:lnTo>
                    <a:pt x="30564" y="0"/>
                  </a:lnTo>
                  <a:lnTo>
                    <a:pt x="21638" y="3510"/>
                  </a:lnTo>
                  <a:lnTo>
                    <a:pt x="5482" y="16768"/>
                  </a:lnTo>
                  <a:lnTo>
                    <a:pt x="1408" y="25217"/>
                  </a:lnTo>
                  <a:lnTo>
                    <a:pt x="0" y="43963"/>
                  </a:lnTo>
                  <a:lnTo>
                    <a:pt x="3602" y="51536"/>
                  </a:lnTo>
                  <a:lnTo>
                    <a:pt x="16963" y="63069"/>
                  </a:lnTo>
                  <a:lnTo>
                    <a:pt x="25440" y="65443"/>
                  </a:lnTo>
                  <a:lnTo>
                    <a:pt x="54137" y="63194"/>
                  </a:lnTo>
                  <a:lnTo>
                    <a:pt x="74518" y="58112"/>
                  </a:lnTo>
                  <a:lnTo>
                    <a:pt x="81357" y="51610"/>
                  </a:lnTo>
                  <a:lnTo>
                    <a:pt x="88956" y="31907"/>
                  </a:lnTo>
                  <a:lnTo>
                    <a:pt x="89214" y="16910"/>
                  </a:lnTo>
                  <a:lnTo>
                    <a:pt x="8450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50" name="Straight Connector 49"/>
          <p:cNvCxnSpPr/>
          <p:nvPr/>
        </p:nvCxnSpPr>
        <p:spPr>
          <a:xfrm flipV="1">
            <a:off x="2126742" y="1841500"/>
            <a:ext cx="578358" cy="1274952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>
            <a:off x="2116201" y="3126994"/>
            <a:ext cx="1337183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>
            <a:off x="4685157" y="3105911"/>
            <a:ext cx="1168653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 flipV="1">
            <a:off x="4673600" y="2737357"/>
            <a:ext cx="1138173" cy="374143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8" name="Group 57"/>
          <p:cNvGrpSpPr/>
          <p:nvPr/>
        </p:nvGrpSpPr>
        <p:grpSpPr>
          <a:xfrm>
            <a:off x="4548311" y="2316269"/>
            <a:ext cx="512688" cy="726467"/>
            <a:chOff x="4548311" y="2316269"/>
            <a:chExt cx="512688" cy="726467"/>
          </a:xfrm>
        </p:grpSpPr>
        <p:sp>
          <p:nvSpPr>
            <p:cNvPr id="54" name="Freeform 53"/>
            <p:cNvSpPr/>
            <p:nvPr/>
          </p:nvSpPr>
          <p:spPr>
            <a:xfrm>
              <a:off x="4979979" y="2611067"/>
              <a:ext cx="81020" cy="431669"/>
            </a:xfrm>
            <a:custGeom>
              <a:avLst/>
              <a:gdLst/>
              <a:ahLst/>
              <a:cxnLst/>
              <a:rect l="0" t="0" r="0" b="0"/>
              <a:pathLst>
                <a:path w="81020" h="431669">
                  <a:moveTo>
                    <a:pt x="21057" y="431668"/>
                  </a:moveTo>
                  <a:lnTo>
                    <a:pt x="37825" y="420490"/>
                  </a:lnTo>
                  <a:lnTo>
                    <a:pt x="49176" y="405643"/>
                  </a:lnTo>
                  <a:lnTo>
                    <a:pt x="69734" y="354975"/>
                  </a:lnTo>
                  <a:lnTo>
                    <a:pt x="81019" y="295940"/>
                  </a:lnTo>
                  <a:lnTo>
                    <a:pt x="80157" y="256142"/>
                  </a:lnTo>
                  <a:lnTo>
                    <a:pt x="73380" y="193261"/>
                  </a:lnTo>
                  <a:lnTo>
                    <a:pt x="59157" y="137364"/>
                  </a:lnTo>
                  <a:lnTo>
                    <a:pt x="45524" y="86448"/>
                  </a:lnTo>
                  <a:lnTo>
                    <a:pt x="33895" y="4758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548311" y="2394196"/>
              <a:ext cx="178985" cy="230081"/>
            </a:xfrm>
            <a:custGeom>
              <a:avLst/>
              <a:gdLst/>
              <a:ahLst/>
              <a:cxnLst/>
              <a:rect l="0" t="0" r="0" b="0"/>
              <a:pathLst>
                <a:path w="178985" h="230081">
                  <a:moveTo>
                    <a:pt x="0" y="48415"/>
                  </a:moveTo>
                  <a:lnTo>
                    <a:pt x="5589" y="31647"/>
                  </a:lnTo>
                  <a:lnTo>
                    <a:pt x="17692" y="17176"/>
                  </a:lnTo>
                  <a:lnTo>
                    <a:pt x="25832" y="10042"/>
                  </a:lnTo>
                  <a:lnTo>
                    <a:pt x="47356" y="2114"/>
                  </a:lnTo>
                  <a:lnTo>
                    <a:pt x="59646" y="0"/>
                  </a:lnTo>
                  <a:lnTo>
                    <a:pt x="79542" y="3891"/>
                  </a:lnTo>
                  <a:lnTo>
                    <a:pt x="88123" y="8204"/>
                  </a:lnTo>
                  <a:lnTo>
                    <a:pt x="100777" y="22354"/>
                  </a:lnTo>
                  <a:lnTo>
                    <a:pt x="128304" y="71369"/>
                  </a:lnTo>
                  <a:lnTo>
                    <a:pt x="133162" y="108509"/>
                  </a:lnTo>
                  <a:lnTo>
                    <a:pt x="121882" y="163823"/>
                  </a:lnTo>
                  <a:lnTo>
                    <a:pt x="106433" y="195694"/>
                  </a:lnTo>
                  <a:lnTo>
                    <a:pt x="90587" y="210579"/>
                  </a:lnTo>
                  <a:lnTo>
                    <a:pt x="51819" y="229666"/>
                  </a:lnTo>
                  <a:lnTo>
                    <a:pt x="42734" y="230080"/>
                  </a:lnTo>
                  <a:lnTo>
                    <a:pt x="26402" y="224302"/>
                  </a:lnTo>
                  <a:lnTo>
                    <a:pt x="21111" y="217145"/>
                  </a:lnTo>
                  <a:lnTo>
                    <a:pt x="15232" y="196716"/>
                  </a:lnTo>
                  <a:lnTo>
                    <a:pt x="16003" y="187056"/>
                  </a:lnTo>
                  <a:lnTo>
                    <a:pt x="23100" y="170085"/>
                  </a:lnTo>
                  <a:lnTo>
                    <a:pt x="37173" y="157862"/>
                  </a:lnTo>
                  <a:lnTo>
                    <a:pt x="74803" y="140484"/>
                  </a:lnTo>
                  <a:lnTo>
                    <a:pt x="137940" y="133676"/>
                  </a:lnTo>
                  <a:lnTo>
                    <a:pt x="178984" y="13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709219" y="2411026"/>
              <a:ext cx="147520" cy="179548"/>
            </a:xfrm>
            <a:custGeom>
              <a:avLst/>
              <a:gdLst/>
              <a:ahLst/>
              <a:cxnLst/>
              <a:rect l="0" t="0" r="0" b="0"/>
              <a:pathLst>
                <a:path w="147520" h="179548">
                  <a:moveTo>
                    <a:pt x="60190" y="0"/>
                  </a:moveTo>
                  <a:lnTo>
                    <a:pt x="43423" y="5589"/>
                  </a:lnTo>
                  <a:lnTo>
                    <a:pt x="28951" y="17691"/>
                  </a:lnTo>
                  <a:lnTo>
                    <a:pt x="10770" y="44236"/>
                  </a:lnTo>
                  <a:lnTo>
                    <a:pt x="3130" y="65284"/>
                  </a:lnTo>
                  <a:lnTo>
                    <a:pt x="0" y="102271"/>
                  </a:lnTo>
                  <a:lnTo>
                    <a:pt x="3413" y="125002"/>
                  </a:lnTo>
                  <a:lnTo>
                    <a:pt x="11949" y="143684"/>
                  </a:lnTo>
                  <a:lnTo>
                    <a:pt x="24712" y="159785"/>
                  </a:lnTo>
                  <a:lnTo>
                    <a:pt x="42082" y="174741"/>
                  </a:lnTo>
                  <a:lnTo>
                    <a:pt x="51628" y="178495"/>
                  </a:lnTo>
                  <a:lnTo>
                    <a:pt x="71592" y="179547"/>
                  </a:lnTo>
                  <a:lnTo>
                    <a:pt x="102563" y="173561"/>
                  </a:lnTo>
                  <a:lnTo>
                    <a:pt x="120357" y="161366"/>
                  </a:lnTo>
                  <a:lnTo>
                    <a:pt x="134894" y="144248"/>
                  </a:lnTo>
                  <a:lnTo>
                    <a:pt x="145254" y="124941"/>
                  </a:lnTo>
                  <a:lnTo>
                    <a:pt x="147519" y="104662"/>
                  </a:lnTo>
                  <a:lnTo>
                    <a:pt x="139442" y="63047"/>
                  </a:lnTo>
                  <a:lnTo>
                    <a:pt x="124356" y="37138"/>
                  </a:lnTo>
                  <a:lnTo>
                    <a:pt x="108596" y="25084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827906" y="2316269"/>
              <a:ext cx="68074" cy="54518"/>
            </a:xfrm>
            <a:custGeom>
              <a:avLst/>
              <a:gdLst/>
              <a:ahLst/>
              <a:cxnLst/>
              <a:rect l="0" t="0" r="0" b="0"/>
              <a:pathLst>
                <a:path w="68074" h="54518">
                  <a:moveTo>
                    <a:pt x="36259" y="0"/>
                  </a:moveTo>
                  <a:lnTo>
                    <a:pt x="13903" y="5589"/>
                  </a:lnTo>
                  <a:lnTo>
                    <a:pt x="7317" y="11915"/>
                  </a:lnTo>
                  <a:lnTo>
                    <a:pt x="0" y="31422"/>
                  </a:lnTo>
                  <a:lnTo>
                    <a:pt x="1558" y="39665"/>
                  </a:lnTo>
                  <a:lnTo>
                    <a:pt x="6106" y="46331"/>
                  </a:lnTo>
                  <a:lnTo>
                    <a:pt x="12648" y="51944"/>
                  </a:lnTo>
                  <a:lnTo>
                    <a:pt x="21688" y="54517"/>
                  </a:lnTo>
                  <a:lnTo>
                    <a:pt x="44211" y="54255"/>
                  </a:lnTo>
                  <a:lnTo>
                    <a:pt x="53259" y="50208"/>
                  </a:lnTo>
                  <a:lnTo>
                    <a:pt x="66432" y="36353"/>
                  </a:lnTo>
                  <a:lnTo>
                    <a:pt x="68073" y="30084"/>
                  </a:lnTo>
                  <a:lnTo>
                    <a:pt x="66827" y="24736"/>
                  </a:lnTo>
                  <a:lnTo>
                    <a:pt x="57317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2284683" y="1886000"/>
            <a:ext cx="370869" cy="236106"/>
            <a:chOff x="2284683" y="1886000"/>
            <a:chExt cx="370869" cy="236106"/>
          </a:xfrm>
        </p:grpSpPr>
        <p:sp>
          <p:nvSpPr>
            <p:cNvPr id="59" name="Freeform 58"/>
            <p:cNvSpPr/>
            <p:nvPr/>
          </p:nvSpPr>
          <p:spPr>
            <a:xfrm>
              <a:off x="2555162" y="2032000"/>
              <a:ext cx="100390" cy="90106"/>
            </a:xfrm>
            <a:custGeom>
              <a:avLst/>
              <a:gdLst/>
              <a:ahLst/>
              <a:cxnLst/>
              <a:rect l="0" t="0" r="0" b="0"/>
              <a:pathLst>
                <a:path w="100390" h="90106">
                  <a:moveTo>
                    <a:pt x="34848" y="0"/>
                  </a:moveTo>
                  <a:lnTo>
                    <a:pt x="18080" y="5589"/>
                  </a:lnTo>
                  <a:lnTo>
                    <a:pt x="6729" y="17691"/>
                  </a:lnTo>
                  <a:lnTo>
                    <a:pt x="2064" y="25832"/>
                  </a:lnTo>
                  <a:lnTo>
                    <a:pt x="0" y="44236"/>
                  </a:lnTo>
                  <a:lnTo>
                    <a:pt x="4152" y="62944"/>
                  </a:lnTo>
                  <a:lnTo>
                    <a:pt x="13796" y="79058"/>
                  </a:lnTo>
                  <a:lnTo>
                    <a:pt x="21983" y="84290"/>
                  </a:lnTo>
                  <a:lnTo>
                    <a:pt x="43558" y="90105"/>
                  </a:lnTo>
                  <a:lnTo>
                    <a:pt x="65625" y="86450"/>
                  </a:lnTo>
                  <a:lnTo>
                    <a:pt x="76423" y="82200"/>
                  </a:lnTo>
                  <a:lnTo>
                    <a:pt x="91540" y="68118"/>
                  </a:lnTo>
                  <a:lnTo>
                    <a:pt x="97209" y="59450"/>
                  </a:lnTo>
                  <a:lnTo>
                    <a:pt x="100389" y="40460"/>
                  </a:lnTo>
                  <a:lnTo>
                    <a:pt x="99599" y="30483"/>
                  </a:lnTo>
                  <a:lnTo>
                    <a:pt x="95563" y="22661"/>
                  </a:lnTo>
                  <a:lnTo>
                    <a:pt x="81719" y="10851"/>
                  </a:lnTo>
                  <a:lnTo>
                    <a:pt x="60749" y="7942"/>
                  </a:lnTo>
                  <a:lnTo>
                    <a:pt x="38171" y="11718"/>
                  </a:lnTo>
                  <a:lnTo>
                    <a:pt x="20337" y="21196"/>
                  </a:lnTo>
                  <a:lnTo>
                    <a:pt x="7732" y="36326"/>
                  </a:lnTo>
                  <a:lnTo>
                    <a:pt x="2733" y="45274"/>
                  </a:lnTo>
                  <a:lnTo>
                    <a:pt x="1739" y="53580"/>
                  </a:lnTo>
                  <a:lnTo>
                    <a:pt x="6875" y="69046"/>
                  </a:lnTo>
                  <a:lnTo>
                    <a:pt x="20076" y="80600"/>
                  </a:lnTo>
                  <a:lnTo>
                    <a:pt x="28509" y="85319"/>
                  </a:lnTo>
                  <a:lnTo>
                    <a:pt x="47239" y="87442"/>
                  </a:lnTo>
                  <a:lnTo>
                    <a:pt x="66091" y="83317"/>
                  </a:lnTo>
                  <a:lnTo>
                    <a:pt x="82269" y="73684"/>
                  </a:lnTo>
                  <a:lnTo>
                    <a:pt x="87519" y="65500"/>
                  </a:lnTo>
                  <a:lnTo>
                    <a:pt x="93352" y="43929"/>
                  </a:lnTo>
                  <a:lnTo>
                    <a:pt x="92568" y="33965"/>
                  </a:lnTo>
                  <a:lnTo>
                    <a:pt x="85458" y="16655"/>
                  </a:lnTo>
                  <a:lnTo>
                    <a:pt x="80286" y="12273"/>
                  </a:lnTo>
                  <a:lnTo>
                    <a:pt x="74499" y="10522"/>
                  </a:lnTo>
                  <a:lnTo>
                    <a:pt x="55905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284683" y="1886000"/>
              <a:ext cx="157929" cy="188115"/>
            </a:xfrm>
            <a:custGeom>
              <a:avLst/>
              <a:gdLst/>
              <a:ahLst/>
              <a:cxnLst/>
              <a:rect l="0" t="0" r="0" b="0"/>
              <a:pathLst>
                <a:path w="157929" h="188115">
                  <a:moveTo>
                    <a:pt x="0" y="167057"/>
                  </a:moveTo>
                  <a:lnTo>
                    <a:pt x="17959" y="113182"/>
                  </a:lnTo>
                  <a:lnTo>
                    <a:pt x="38641" y="49965"/>
                  </a:lnTo>
                  <a:lnTo>
                    <a:pt x="45640" y="24549"/>
                  </a:lnTo>
                  <a:lnTo>
                    <a:pt x="51484" y="14730"/>
                  </a:lnTo>
                  <a:lnTo>
                    <a:pt x="67336" y="700"/>
                  </a:lnTo>
                  <a:lnTo>
                    <a:pt x="74136" y="0"/>
                  </a:lnTo>
                  <a:lnTo>
                    <a:pt x="79840" y="3043"/>
                  </a:lnTo>
                  <a:lnTo>
                    <a:pt x="89297" y="15783"/>
                  </a:lnTo>
                  <a:lnTo>
                    <a:pt x="112133" y="72884"/>
                  </a:lnTo>
                  <a:lnTo>
                    <a:pt x="134516" y="135522"/>
                  </a:lnTo>
                  <a:lnTo>
                    <a:pt x="157928" y="188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326798" y="2000414"/>
              <a:ext cx="94757" cy="21058"/>
            </a:xfrm>
            <a:custGeom>
              <a:avLst/>
              <a:gdLst/>
              <a:ahLst/>
              <a:cxnLst/>
              <a:rect l="0" t="0" r="0" b="0"/>
              <a:pathLst>
                <a:path w="94757" h="21058">
                  <a:moveTo>
                    <a:pt x="94756" y="21057"/>
                  </a:moveTo>
                  <a:lnTo>
                    <a:pt x="40881" y="426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1822206" y="3081885"/>
            <a:ext cx="301388" cy="273614"/>
            <a:chOff x="1822206" y="3081885"/>
            <a:chExt cx="301388" cy="273614"/>
          </a:xfrm>
        </p:grpSpPr>
        <p:sp>
          <p:nvSpPr>
            <p:cNvPr id="63" name="Freeform 62"/>
            <p:cNvSpPr/>
            <p:nvPr/>
          </p:nvSpPr>
          <p:spPr>
            <a:xfrm>
              <a:off x="2031743" y="3081885"/>
              <a:ext cx="91851" cy="99848"/>
            </a:xfrm>
            <a:custGeom>
              <a:avLst/>
              <a:gdLst/>
              <a:ahLst/>
              <a:cxnLst/>
              <a:rect l="0" t="0" r="0" b="0"/>
              <a:pathLst>
                <a:path w="91851" h="99848">
                  <a:moveTo>
                    <a:pt x="84484" y="24021"/>
                  </a:moveTo>
                  <a:lnTo>
                    <a:pt x="67717" y="18432"/>
                  </a:lnTo>
                  <a:lnTo>
                    <a:pt x="50126" y="21927"/>
                  </a:lnTo>
                  <a:lnTo>
                    <a:pt x="40522" y="26135"/>
                  </a:lnTo>
                  <a:lnTo>
                    <a:pt x="26731" y="40169"/>
                  </a:lnTo>
                  <a:lnTo>
                    <a:pt x="21416" y="48824"/>
                  </a:lnTo>
                  <a:lnTo>
                    <a:pt x="18629" y="67800"/>
                  </a:lnTo>
                  <a:lnTo>
                    <a:pt x="19524" y="77774"/>
                  </a:lnTo>
                  <a:lnTo>
                    <a:pt x="23630" y="85593"/>
                  </a:lnTo>
                  <a:lnTo>
                    <a:pt x="37551" y="97400"/>
                  </a:lnTo>
                  <a:lnTo>
                    <a:pt x="46176" y="99847"/>
                  </a:lnTo>
                  <a:lnTo>
                    <a:pt x="65119" y="99446"/>
                  </a:lnTo>
                  <a:lnTo>
                    <a:pt x="72744" y="95361"/>
                  </a:lnTo>
                  <a:lnTo>
                    <a:pt x="84336" y="81464"/>
                  </a:lnTo>
                  <a:lnTo>
                    <a:pt x="91850" y="48321"/>
                  </a:lnTo>
                  <a:lnTo>
                    <a:pt x="87368" y="28582"/>
                  </a:lnTo>
                  <a:lnTo>
                    <a:pt x="82897" y="20043"/>
                  </a:lnTo>
                  <a:lnTo>
                    <a:pt x="68571" y="7435"/>
                  </a:lnTo>
                  <a:lnTo>
                    <a:pt x="59838" y="2436"/>
                  </a:lnTo>
                  <a:lnTo>
                    <a:pt x="40775" y="0"/>
                  </a:lnTo>
                  <a:lnTo>
                    <a:pt x="30778" y="988"/>
                  </a:lnTo>
                  <a:lnTo>
                    <a:pt x="13432" y="11445"/>
                  </a:lnTo>
                  <a:lnTo>
                    <a:pt x="5531" y="19147"/>
                  </a:lnTo>
                  <a:lnTo>
                    <a:pt x="1433" y="27790"/>
                  </a:lnTo>
                  <a:lnTo>
                    <a:pt x="0" y="46753"/>
                  </a:lnTo>
                  <a:lnTo>
                    <a:pt x="6381" y="63760"/>
                  </a:lnTo>
                  <a:lnTo>
                    <a:pt x="11359" y="71571"/>
                  </a:lnTo>
                  <a:lnTo>
                    <a:pt x="19356" y="76778"/>
                  </a:lnTo>
                  <a:lnTo>
                    <a:pt x="40721" y="82564"/>
                  </a:lnTo>
                  <a:lnTo>
                    <a:pt x="50629" y="81767"/>
                  </a:lnTo>
                  <a:lnTo>
                    <a:pt x="67878" y="74643"/>
                  </a:lnTo>
                  <a:lnTo>
                    <a:pt x="73413" y="67128"/>
                  </a:lnTo>
                  <a:lnTo>
                    <a:pt x="79564" y="46299"/>
                  </a:lnTo>
                  <a:lnTo>
                    <a:pt x="77695" y="37703"/>
                  </a:lnTo>
                  <a:lnTo>
                    <a:pt x="72939" y="30803"/>
                  </a:lnTo>
                  <a:lnTo>
                    <a:pt x="66259" y="25033"/>
                  </a:lnTo>
                  <a:lnTo>
                    <a:pt x="59466" y="23526"/>
                  </a:lnTo>
                  <a:lnTo>
                    <a:pt x="52598" y="24861"/>
                  </a:lnTo>
                  <a:lnTo>
                    <a:pt x="45679" y="28091"/>
                  </a:lnTo>
                  <a:lnTo>
                    <a:pt x="42237" y="33753"/>
                  </a:lnTo>
                  <a:lnTo>
                    <a:pt x="41531" y="49404"/>
                  </a:lnTo>
                  <a:lnTo>
                    <a:pt x="45320" y="53811"/>
                  </a:lnTo>
                  <a:lnTo>
                    <a:pt x="51356" y="55580"/>
                  </a:lnTo>
                  <a:lnTo>
                    <a:pt x="58890" y="55589"/>
                  </a:lnTo>
                  <a:lnTo>
                    <a:pt x="63912" y="53255"/>
                  </a:lnTo>
                  <a:lnTo>
                    <a:pt x="67260" y="49360"/>
                  </a:lnTo>
                  <a:lnTo>
                    <a:pt x="73956" y="3455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822206" y="3194611"/>
              <a:ext cx="115636" cy="160888"/>
            </a:xfrm>
            <a:custGeom>
              <a:avLst/>
              <a:gdLst/>
              <a:ahLst/>
              <a:cxnLst/>
              <a:rect l="0" t="0" r="0" b="0"/>
              <a:pathLst>
                <a:path w="115636" h="160888">
                  <a:moveTo>
                    <a:pt x="20281" y="69223"/>
                  </a:moveTo>
                  <a:lnTo>
                    <a:pt x="14215" y="102845"/>
                  </a:lnTo>
                  <a:lnTo>
                    <a:pt x="16805" y="127840"/>
                  </a:lnTo>
                  <a:lnTo>
                    <a:pt x="15624" y="132867"/>
                  </a:lnTo>
                  <a:lnTo>
                    <a:pt x="12497" y="132709"/>
                  </a:lnTo>
                  <a:lnTo>
                    <a:pt x="8072" y="129095"/>
                  </a:lnTo>
                  <a:lnTo>
                    <a:pt x="3156" y="112600"/>
                  </a:lnTo>
                  <a:lnTo>
                    <a:pt x="0" y="63883"/>
                  </a:lnTo>
                  <a:lnTo>
                    <a:pt x="5808" y="43063"/>
                  </a:lnTo>
                  <a:lnTo>
                    <a:pt x="28600" y="10633"/>
                  </a:lnTo>
                  <a:lnTo>
                    <a:pt x="48155" y="2239"/>
                  </a:lnTo>
                  <a:lnTo>
                    <a:pt x="59920" y="0"/>
                  </a:lnTo>
                  <a:lnTo>
                    <a:pt x="70104" y="848"/>
                  </a:lnTo>
                  <a:lnTo>
                    <a:pt x="87658" y="8028"/>
                  </a:lnTo>
                  <a:lnTo>
                    <a:pt x="92105" y="14389"/>
                  </a:lnTo>
                  <a:lnTo>
                    <a:pt x="93900" y="22138"/>
                  </a:lnTo>
                  <a:lnTo>
                    <a:pt x="93927" y="30814"/>
                  </a:lnTo>
                  <a:lnTo>
                    <a:pt x="87717" y="46693"/>
                  </a:lnTo>
                  <a:lnTo>
                    <a:pt x="64667" y="75951"/>
                  </a:lnTo>
                  <a:lnTo>
                    <a:pt x="38892" y="91624"/>
                  </a:lnTo>
                  <a:lnTo>
                    <a:pt x="35027" y="92346"/>
                  </a:lnTo>
                  <a:lnTo>
                    <a:pt x="34791" y="90487"/>
                  </a:lnTo>
                  <a:lnTo>
                    <a:pt x="36973" y="86909"/>
                  </a:lnTo>
                  <a:lnTo>
                    <a:pt x="51876" y="82932"/>
                  </a:lnTo>
                  <a:lnTo>
                    <a:pt x="62401" y="81872"/>
                  </a:lnTo>
                  <a:lnTo>
                    <a:pt x="80335" y="86933"/>
                  </a:lnTo>
                  <a:lnTo>
                    <a:pt x="110912" y="109246"/>
                  </a:lnTo>
                  <a:lnTo>
                    <a:pt x="114627" y="116962"/>
                  </a:lnTo>
                  <a:lnTo>
                    <a:pt x="115635" y="134894"/>
                  </a:lnTo>
                  <a:lnTo>
                    <a:pt x="111926" y="142249"/>
                  </a:lnTo>
                  <a:lnTo>
                    <a:pt x="98446" y="153541"/>
                  </a:lnTo>
                  <a:lnTo>
                    <a:pt x="65538" y="160887"/>
                  </a:lnTo>
                  <a:lnTo>
                    <a:pt x="20281" y="15345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3110288" y="3093775"/>
            <a:ext cx="143018" cy="365931"/>
            <a:chOff x="3110288" y="3093775"/>
            <a:chExt cx="143018" cy="365931"/>
          </a:xfrm>
        </p:grpSpPr>
        <p:sp>
          <p:nvSpPr>
            <p:cNvPr id="66" name="Freeform 65"/>
            <p:cNvSpPr/>
            <p:nvPr/>
          </p:nvSpPr>
          <p:spPr>
            <a:xfrm>
              <a:off x="3157158" y="3093775"/>
              <a:ext cx="76074" cy="74365"/>
            </a:xfrm>
            <a:custGeom>
              <a:avLst/>
              <a:gdLst/>
              <a:ahLst/>
              <a:cxnLst/>
              <a:rect l="0" t="0" r="0" b="0"/>
              <a:pathLst>
                <a:path w="76074" h="74365">
                  <a:moveTo>
                    <a:pt x="54033" y="12131"/>
                  </a:moveTo>
                  <a:lnTo>
                    <a:pt x="42855" y="953"/>
                  </a:lnTo>
                  <a:lnTo>
                    <a:pt x="36053" y="0"/>
                  </a:lnTo>
                  <a:lnTo>
                    <a:pt x="19136" y="5180"/>
                  </a:lnTo>
                  <a:lnTo>
                    <a:pt x="6158" y="18400"/>
                  </a:lnTo>
                  <a:lnTo>
                    <a:pt x="1059" y="26839"/>
                  </a:lnTo>
                  <a:lnTo>
                    <a:pt x="0" y="34805"/>
                  </a:lnTo>
                  <a:lnTo>
                    <a:pt x="5062" y="49894"/>
                  </a:lnTo>
                  <a:lnTo>
                    <a:pt x="18230" y="61281"/>
                  </a:lnTo>
                  <a:lnTo>
                    <a:pt x="26655" y="65955"/>
                  </a:lnTo>
                  <a:lnTo>
                    <a:pt x="45375" y="68028"/>
                  </a:lnTo>
                  <a:lnTo>
                    <a:pt x="55280" y="66943"/>
                  </a:lnTo>
                  <a:lnTo>
                    <a:pt x="63053" y="62711"/>
                  </a:lnTo>
                  <a:lnTo>
                    <a:pt x="74810" y="48649"/>
                  </a:lnTo>
                  <a:lnTo>
                    <a:pt x="76073" y="41156"/>
                  </a:lnTo>
                  <a:lnTo>
                    <a:pt x="74576" y="33821"/>
                  </a:lnTo>
                  <a:lnTo>
                    <a:pt x="71238" y="26591"/>
                  </a:lnTo>
                  <a:lnTo>
                    <a:pt x="58170" y="15438"/>
                  </a:lnTo>
                  <a:lnTo>
                    <a:pt x="49772" y="10826"/>
                  </a:lnTo>
                  <a:lnTo>
                    <a:pt x="41834" y="10092"/>
                  </a:lnTo>
                  <a:lnTo>
                    <a:pt x="26775" y="15514"/>
                  </a:lnTo>
                  <a:lnTo>
                    <a:pt x="15402" y="28842"/>
                  </a:lnTo>
                  <a:lnTo>
                    <a:pt x="10732" y="37310"/>
                  </a:lnTo>
                  <a:lnTo>
                    <a:pt x="8662" y="56077"/>
                  </a:lnTo>
                  <a:lnTo>
                    <a:pt x="9748" y="65995"/>
                  </a:lnTo>
                  <a:lnTo>
                    <a:pt x="15151" y="71437"/>
                  </a:lnTo>
                  <a:lnTo>
                    <a:pt x="23432" y="73895"/>
                  </a:lnTo>
                  <a:lnTo>
                    <a:pt x="33633" y="74364"/>
                  </a:lnTo>
                  <a:lnTo>
                    <a:pt x="51206" y="68646"/>
                  </a:lnTo>
                  <a:lnTo>
                    <a:pt x="59167" y="63846"/>
                  </a:lnTo>
                  <a:lnTo>
                    <a:pt x="63305" y="57136"/>
                  </a:lnTo>
                  <a:lnTo>
                    <a:pt x="64783" y="40323"/>
                  </a:lnTo>
                  <a:lnTo>
                    <a:pt x="62370" y="33265"/>
                  </a:lnTo>
                  <a:lnTo>
                    <a:pt x="43505" y="121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110288" y="3287818"/>
              <a:ext cx="143018" cy="171888"/>
            </a:xfrm>
            <a:custGeom>
              <a:avLst/>
              <a:gdLst/>
              <a:ahLst/>
              <a:cxnLst/>
              <a:rect l="0" t="0" r="0" b="0"/>
              <a:pathLst>
                <a:path w="143018" h="171888">
                  <a:moveTo>
                    <a:pt x="111432" y="18130"/>
                  </a:moveTo>
                  <a:lnTo>
                    <a:pt x="100253" y="6951"/>
                  </a:lnTo>
                  <a:lnTo>
                    <a:pt x="82287" y="1463"/>
                  </a:lnTo>
                  <a:lnTo>
                    <a:pt x="70945" y="0"/>
                  </a:lnTo>
                  <a:lnTo>
                    <a:pt x="48984" y="4613"/>
                  </a:lnTo>
                  <a:lnTo>
                    <a:pt x="28695" y="15632"/>
                  </a:lnTo>
                  <a:lnTo>
                    <a:pt x="11879" y="32227"/>
                  </a:lnTo>
                  <a:lnTo>
                    <a:pt x="2845" y="54421"/>
                  </a:lnTo>
                  <a:lnTo>
                    <a:pt x="0" y="79883"/>
                  </a:lnTo>
                  <a:lnTo>
                    <a:pt x="2635" y="106797"/>
                  </a:lnTo>
                  <a:lnTo>
                    <a:pt x="10825" y="128117"/>
                  </a:lnTo>
                  <a:lnTo>
                    <a:pt x="23434" y="145392"/>
                  </a:lnTo>
                  <a:lnTo>
                    <a:pt x="40736" y="160869"/>
                  </a:lnTo>
                  <a:lnTo>
                    <a:pt x="66363" y="169307"/>
                  </a:lnTo>
                  <a:lnTo>
                    <a:pt x="94911" y="171887"/>
                  </a:lnTo>
                  <a:lnTo>
                    <a:pt x="143017" y="165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4327920" y="2505765"/>
            <a:ext cx="1378526" cy="937863"/>
            <a:chOff x="4327920" y="2505765"/>
            <a:chExt cx="1378526" cy="937863"/>
          </a:xfrm>
        </p:grpSpPr>
        <p:sp>
          <p:nvSpPr>
            <p:cNvPr id="69" name="Freeform 68"/>
            <p:cNvSpPr/>
            <p:nvPr/>
          </p:nvSpPr>
          <p:spPr>
            <a:xfrm>
              <a:off x="5503719" y="2784462"/>
              <a:ext cx="65857" cy="70387"/>
            </a:xfrm>
            <a:custGeom>
              <a:avLst/>
              <a:gdLst/>
              <a:ahLst/>
              <a:cxnLst/>
              <a:rect l="0" t="0" r="0" b="0"/>
              <a:pathLst>
                <a:path w="65857" h="70387">
                  <a:moveTo>
                    <a:pt x="65856" y="5589"/>
                  </a:moveTo>
                  <a:lnTo>
                    <a:pt x="49088" y="0"/>
                  </a:lnTo>
                  <a:lnTo>
                    <a:pt x="31498" y="376"/>
                  </a:lnTo>
                  <a:lnTo>
                    <a:pt x="21893" y="2114"/>
                  </a:lnTo>
                  <a:lnTo>
                    <a:pt x="14320" y="6782"/>
                  </a:lnTo>
                  <a:lnTo>
                    <a:pt x="2787" y="21327"/>
                  </a:lnTo>
                  <a:lnTo>
                    <a:pt x="0" y="39490"/>
                  </a:lnTo>
                  <a:lnTo>
                    <a:pt x="895" y="49247"/>
                  </a:lnTo>
                  <a:lnTo>
                    <a:pt x="6171" y="56921"/>
                  </a:lnTo>
                  <a:lnTo>
                    <a:pt x="24511" y="68568"/>
                  </a:lnTo>
                  <a:lnTo>
                    <a:pt x="33613" y="69802"/>
                  </a:lnTo>
                  <a:lnTo>
                    <a:pt x="49966" y="64934"/>
                  </a:lnTo>
                  <a:lnTo>
                    <a:pt x="55263" y="58021"/>
                  </a:lnTo>
                  <a:lnTo>
                    <a:pt x="61148" y="37861"/>
                  </a:lnTo>
                  <a:lnTo>
                    <a:pt x="59208" y="29443"/>
                  </a:lnTo>
                  <a:lnTo>
                    <a:pt x="54405" y="22662"/>
                  </a:lnTo>
                  <a:lnTo>
                    <a:pt x="47694" y="16971"/>
                  </a:lnTo>
                  <a:lnTo>
                    <a:pt x="40880" y="15517"/>
                  </a:lnTo>
                  <a:lnTo>
                    <a:pt x="33997" y="16887"/>
                  </a:lnTo>
                  <a:lnTo>
                    <a:pt x="13133" y="29994"/>
                  </a:lnTo>
                  <a:lnTo>
                    <a:pt x="6140" y="35897"/>
                  </a:lnTo>
                  <a:lnTo>
                    <a:pt x="3819" y="42172"/>
                  </a:lnTo>
                  <a:lnTo>
                    <a:pt x="4611" y="48695"/>
                  </a:lnTo>
                  <a:lnTo>
                    <a:pt x="7478" y="55384"/>
                  </a:lnTo>
                  <a:lnTo>
                    <a:pt x="20023" y="65935"/>
                  </a:lnTo>
                  <a:lnTo>
                    <a:pt x="28282" y="70386"/>
                  </a:lnTo>
                  <a:lnTo>
                    <a:pt x="36127" y="69844"/>
                  </a:lnTo>
                  <a:lnTo>
                    <a:pt x="51083" y="59883"/>
                  </a:lnTo>
                  <a:lnTo>
                    <a:pt x="54838" y="52314"/>
                  </a:lnTo>
                  <a:lnTo>
                    <a:pt x="55890" y="34545"/>
                  </a:lnTo>
                  <a:lnTo>
                    <a:pt x="54532" y="28402"/>
                  </a:lnTo>
                  <a:lnTo>
                    <a:pt x="52458" y="24308"/>
                  </a:lnTo>
                  <a:lnTo>
                    <a:pt x="44799" y="161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421634" y="2505765"/>
              <a:ext cx="151231" cy="157945"/>
            </a:xfrm>
            <a:custGeom>
              <a:avLst/>
              <a:gdLst/>
              <a:ahLst/>
              <a:cxnLst/>
              <a:rect l="0" t="0" r="0" b="0"/>
              <a:pathLst>
                <a:path w="151231" h="157945">
                  <a:moveTo>
                    <a:pt x="32127" y="157944"/>
                  </a:moveTo>
                  <a:lnTo>
                    <a:pt x="23794" y="120466"/>
                  </a:lnTo>
                  <a:lnTo>
                    <a:pt x="16443" y="69043"/>
                  </a:lnTo>
                  <a:lnTo>
                    <a:pt x="0" y="23400"/>
                  </a:lnTo>
                  <a:lnTo>
                    <a:pt x="4590" y="6120"/>
                  </a:lnTo>
                  <a:lnTo>
                    <a:pt x="10260" y="1746"/>
                  </a:lnTo>
                  <a:lnTo>
                    <a:pt x="17549" y="0"/>
                  </a:lnTo>
                  <a:lnTo>
                    <a:pt x="44576" y="3132"/>
                  </a:lnTo>
                  <a:lnTo>
                    <a:pt x="94381" y="19145"/>
                  </a:lnTo>
                  <a:lnTo>
                    <a:pt x="133320" y="49820"/>
                  </a:lnTo>
                  <a:lnTo>
                    <a:pt x="149198" y="75995"/>
                  </a:lnTo>
                  <a:lnTo>
                    <a:pt x="151230" y="98906"/>
                  </a:lnTo>
                  <a:lnTo>
                    <a:pt x="150134" y="111566"/>
                  </a:lnTo>
                  <a:lnTo>
                    <a:pt x="145893" y="121176"/>
                  </a:lnTo>
                  <a:lnTo>
                    <a:pt x="131823" y="134974"/>
                  </a:lnTo>
                  <a:lnTo>
                    <a:pt x="104171" y="149319"/>
                  </a:lnTo>
                  <a:lnTo>
                    <a:pt x="63713" y="15794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599851" y="3068732"/>
              <a:ext cx="86027" cy="73379"/>
            </a:xfrm>
            <a:custGeom>
              <a:avLst/>
              <a:gdLst/>
              <a:ahLst/>
              <a:cxnLst/>
              <a:rect l="0" t="0" r="0" b="0"/>
              <a:pathLst>
                <a:path w="86027" h="73379">
                  <a:moveTo>
                    <a:pt x="64273" y="5589"/>
                  </a:moveTo>
                  <a:lnTo>
                    <a:pt x="47506" y="0"/>
                  </a:lnTo>
                  <a:lnTo>
                    <a:pt x="29914" y="3495"/>
                  </a:lnTo>
                  <a:lnTo>
                    <a:pt x="20310" y="7702"/>
                  </a:lnTo>
                  <a:lnTo>
                    <a:pt x="6520" y="21736"/>
                  </a:lnTo>
                  <a:lnTo>
                    <a:pt x="1204" y="30392"/>
                  </a:lnTo>
                  <a:lnTo>
                    <a:pt x="0" y="39672"/>
                  </a:lnTo>
                  <a:lnTo>
                    <a:pt x="4902" y="59341"/>
                  </a:lnTo>
                  <a:lnTo>
                    <a:pt x="11824" y="65990"/>
                  </a:lnTo>
                  <a:lnTo>
                    <a:pt x="31994" y="73378"/>
                  </a:lnTo>
                  <a:lnTo>
                    <a:pt x="53436" y="70422"/>
                  </a:lnTo>
                  <a:lnTo>
                    <a:pt x="64067" y="66359"/>
                  </a:lnTo>
                  <a:lnTo>
                    <a:pt x="78999" y="52485"/>
                  </a:lnTo>
                  <a:lnTo>
                    <a:pt x="84619" y="43872"/>
                  </a:lnTo>
                  <a:lnTo>
                    <a:pt x="86026" y="34620"/>
                  </a:lnTo>
                  <a:lnTo>
                    <a:pt x="81350" y="14982"/>
                  </a:lnTo>
                  <a:lnTo>
                    <a:pt x="74488" y="8342"/>
                  </a:lnTo>
                  <a:lnTo>
                    <a:pt x="54385" y="963"/>
                  </a:lnTo>
                  <a:lnTo>
                    <a:pt x="44813" y="1335"/>
                  </a:lnTo>
                  <a:lnTo>
                    <a:pt x="27938" y="7988"/>
                  </a:lnTo>
                  <a:lnTo>
                    <a:pt x="23672" y="14207"/>
                  </a:lnTo>
                  <a:lnTo>
                    <a:pt x="22052" y="30476"/>
                  </a:lnTo>
                  <a:lnTo>
                    <a:pt x="25597" y="37388"/>
                  </a:lnTo>
                  <a:lnTo>
                    <a:pt x="38895" y="48188"/>
                  </a:lnTo>
                  <a:lnTo>
                    <a:pt x="46184" y="49196"/>
                  </a:lnTo>
                  <a:lnTo>
                    <a:pt x="60523" y="44077"/>
                  </a:lnTo>
                  <a:lnTo>
                    <a:pt x="64113" y="38267"/>
                  </a:lnTo>
                  <a:lnTo>
                    <a:pt x="64982" y="22452"/>
                  </a:lnTo>
                  <a:lnTo>
                    <a:pt x="60066" y="16831"/>
                  </a:lnTo>
                  <a:lnTo>
                    <a:pt x="42126" y="10586"/>
                  </a:lnTo>
                  <a:lnTo>
                    <a:pt x="36640" y="13599"/>
                  </a:lnTo>
                  <a:lnTo>
                    <a:pt x="34153" y="20288"/>
                  </a:lnTo>
                  <a:lnTo>
                    <a:pt x="33665" y="29426"/>
                  </a:lnTo>
                  <a:lnTo>
                    <a:pt x="35678" y="35519"/>
                  </a:lnTo>
                  <a:lnTo>
                    <a:pt x="39361" y="39580"/>
                  </a:lnTo>
                  <a:lnTo>
                    <a:pt x="53745" y="477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327920" y="3074321"/>
              <a:ext cx="83521" cy="221099"/>
            </a:xfrm>
            <a:custGeom>
              <a:avLst/>
              <a:gdLst/>
              <a:ahLst/>
              <a:cxnLst/>
              <a:rect l="0" t="0" r="0" b="0"/>
              <a:pathLst>
                <a:path w="83521" h="221099">
                  <a:moveTo>
                    <a:pt x="20349" y="0"/>
                  </a:moveTo>
                  <a:lnTo>
                    <a:pt x="12016" y="37478"/>
                  </a:lnTo>
                  <a:lnTo>
                    <a:pt x="2874" y="95316"/>
                  </a:lnTo>
                  <a:lnTo>
                    <a:pt x="0" y="148203"/>
                  </a:lnTo>
                  <a:lnTo>
                    <a:pt x="5021" y="198121"/>
                  </a:lnTo>
                  <a:lnTo>
                    <a:pt x="11300" y="205780"/>
                  </a:lnTo>
                  <a:lnTo>
                    <a:pt x="30756" y="214290"/>
                  </a:lnTo>
                  <a:lnTo>
                    <a:pt x="83520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348269" y="3158549"/>
              <a:ext cx="73701" cy="10529"/>
            </a:xfrm>
            <a:custGeom>
              <a:avLst/>
              <a:gdLst/>
              <a:ahLst/>
              <a:cxnLst/>
              <a:rect l="0" t="0" r="0" b="0"/>
              <a:pathLst>
                <a:path w="73701" h="10529">
                  <a:moveTo>
                    <a:pt x="73700" y="0"/>
                  </a:moveTo>
                  <a:lnTo>
                    <a:pt x="36221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337741" y="3042735"/>
              <a:ext cx="94757" cy="21058"/>
            </a:xfrm>
            <a:custGeom>
              <a:avLst/>
              <a:gdLst/>
              <a:ahLst/>
              <a:cxnLst/>
              <a:rect l="0" t="0" r="0" b="0"/>
              <a:pathLst>
                <a:path w="94757" h="21058">
                  <a:moveTo>
                    <a:pt x="94756" y="0"/>
                  </a:moveTo>
                  <a:lnTo>
                    <a:pt x="52065" y="312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577949" y="3081537"/>
              <a:ext cx="76952" cy="68718"/>
            </a:xfrm>
            <a:custGeom>
              <a:avLst/>
              <a:gdLst/>
              <a:ahLst/>
              <a:cxnLst/>
              <a:rect l="0" t="0" r="0" b="0"/>
              <a:pathLst>
                <a:path w="76952" h="68718">
                  <a:moveTo>
                    <a:pt x="65325" y="3312"/>
                  </a:moveTo>
                  <a:lnTo>
                    <a:pt x="42969" y="3312"/>
                  </a:lnTo>
                  <a:lnTo>
                    <a:pt x="25753" y="9551"/>
                  </a:lnTo>
                  <a:lnTo>
                    <a:pt x="17887" y="14491"/>
                  </a:lnTo>
                  <a:lnTo>
                    <a:pt x="13813" y="21293"/>
                  </a:lnTo>
                  <a:lnTo>
                    <a:pt x="12405" y="38210"/>
                  </a:lnTo>
                  <a:lnTo>
                    <a:pt x="16007" y="45295"/>
                  </a:lnTo>
                  <a:lnTo>
                    <a:pt x="29368" y="56286"/>
                  </a:lnTo>
                  <a:lnTo>
                    <a:pt x="47005" y="58832"/>
                  </a:lnTo>
                  <a:lnTo>
                    <a:pt x="56621" y="57873"/>
                  </a:lnTo>
                  <a:lnTo>
                    <a:pt x="64202" y="53724"/>
                  </a:lnTo>
                  <a:lnTo>
                    <a:pt x="75744" y="39756"/>
                  </a:lnTo>
                  <a:lnTo>
                    <a:pt x="76951" y="32287"/>
                  </a:lnTo>
                  <a:lnTo>
                    <a:pt x="75416" y="24968"/>
                  </a:lnTo>
                  <a:lnTo>
                    <a:pt x="72052" y="17750"/>
                  </a:lnTo>
                  <a:lnTo>
                    <a:pt x="58956" y="6610"/>
                  </a:lnTo>
                  <a:lnTo>
                    <a:pt x="50551" y="2001"/>
                  </a:lnTo>
                  <a:lnTo>
                    <a:pt x="31853" y="0"/>
                  </a:lnTo>
                  <a:lnTo>
                    <a:pt x="21953" y="1104"/>
                  </a:lnTo>
                  <a:lnTo>
                    <a:pt x="14184" y="5350"/>
                  </a:lnTo>
                  <a:lnTo>
                    <a:pt x="2432" y="19426"/>
                  </a:lnTo>
                  <a:lnTo>
                    <a:pt x="0" y="28092"/>
                  </a:lnTo>
                  <a:lnTo>
                    <a:pt x="417" y="47081"/>
                  </a:lnTo>
                  <a:lnTo>
                    <a:pt x="4505" y="54718"/>
                  </a:lnTo>
                  <a:lnTo>
                    <a:pt x="18407" y="66324"/>
                  </a:lnTo>
                  <a:lnTo>
                    <a:pt x="27027" y="68717"/>
                  </a:lnTo>
                  <a:lnTo>
                    <a:pt x="45964" y="68256"/>
                  </a:lnTo>
                  <a:lnTo>
                    <a:pt x="62960" y="61032"/>
                  </a:lnTo>
                  <a:lnTo>
                    <a:pt x="70767" y="55830"/>
                  </a:lnTo>
                  <a:lnTo>
                    <a:pt x="74802" y="48852"/>
                  </a:lnTo>
                  <a:lnTo>
                    <a:pt x="76167" y="31741"/>
                  </a:lnTo>
                  <a:lnTo>
                    <a:pt x="72553" y="25775"/>
                  </a:lnTo>
                  <a:lnTo>
                    <a:pt x="66634" y="21797"/>
                  </a:lnTo>
                  <a:lnTo>
                    <a:pt x="44268" y="138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582474" y="3242777"/>
              <a:ext cx="123972" cy="200851"/>
            </a:xfrm>
            <a:custGeom>
              <a:avLst/>
              <a:gdLst/>
              <a:ahLst/>
              <a:cxnLst/>
              <a:rect l="0" t="0" r="0" b="0"/>
              <a:pathLst>
                <a:path w="123972" h="200851">
                  <a:moveTo>
                    <a:pt x="8158" y="52642"/>
                  </a:moveTo>
                  <a:lnTo>
                    <a:pt x="8158" y="101573"/>
                  </a:lnTo>
                  <a:lnTo>
                    <a:pt x="8158" y="160704"/>
                  </a:lnTo>
                  <a:lnTo>
                    <a:pt x="13747" y="197744"/>
                  </a:lnTo>
                  <a:lnTo>
                    <a:pt x="15394" y="200850"/>
                  </a:lnTo>
                  <a:lnTo>
                    <a:pt x="16491" y="198240"/>
                  </a:lnTo>
                  <a:lnTo>
                    <a:pt x="16541" y="184033"/>
                  </a:lnTo>
                  <a:lnTo>
                    <a:pt x="9493" y="130560"/>
                  </a:lnTo>
                  <a:lnTo>
                    <a:pt x="0" y="71135"/>
                  </a:lnTo>
                  <a:lnTo>
                    <a:pt x="1023" y="46823"/>
                  </a:lnTo>
                  <a:lnTo>
                    <a:pt x="9276" y="28219"/>
                  </a:lnTo>
                  <a:lnTo>
                    <a:pt x="23863" y="15271"/>
                  </a:lnTo>
                  <a:lnTo>
                    <a:pt x="43214" y="6787"/>
                  </a:lnTo>
                  <a:lnTo>
                    <a:pt x="90645" y="1341"/>
                  </a:lnTo>
                  <a:lnTo>
                    <a:pt x="12397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611689" y="3316476"/>
              <a:ext cx="52643" cy="10530"/>
            </a:xfrm>
            <a:custGeom>
              <a:avLst/>
              <a:gdLst/>
              <a:ahLst/>
              <a:cxnLst/>
              <a:rect l="0" t="0" r="0" b="0"/>
              <a:pathLst>
                <a:path w="52643" h="10530">
                  <a:moveTo>
                    <a:pt x="52642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855173" y="4206251"/>
            <a:ext cx="882030" cy="263181"/>
            <a:chOff x="855173" y="4206251"/>
            <a:chExt cx="882030" cy="263181"/>
          </a:xfrm>
        </p:grpSpPr>
        <p:sp>
          <p:nvSpPr>
            <p:cNvPr id="79" name="Freeform 78"/>
            <p:cNvSpPr/>
            <p:nvPr/>
          </p:nvSpPr>
          <p:spPr>
            <a:xfrm>
              <a:off x="855173" y="4211399"/>
              <a:ext cx="250320" cy="253774"/>
            </a:xfrm>
            <a:custGeom>
              <a:avLst/>
              <a:gdLst/>
              <a:ahLst/>
              <a:cxnLst/>
              <a:rect l="0" t="0" r="0" b="0"/>
              <a:pathLst>
                <a:path w="250320" h="253774">
                  <a:moveTo>
                    <a:pt x="218733" y="0"/>
                  </a:moveTo>
                  <a:lnTo>
                    <a:pt x="194687" y="17980"/>
                  </a:lnTo>
                  <a:lnTo>
                    <a:pt x="145064" y="76331"/>
                  </a:lnTo>
                  <a:lnTo>
                    <a:pt x="99803" y="137101"/>
                  </a:lnTo>
                  <a:lnTo>
                    <a:pt x="50928" y="196941"/>
                  </a:lnTo>
                  <a:lnTo>
                    <a:pt x="1182" y="248993"/>
                  </a:lnTo>
                  <a:lnTo>
                    <a:pt x="0" y="252563"/>
                  </a:lnTo>
                  <a:lnTo>
                    <a:pt x="2721" y="253773"/>
                  </a:lnTo>
                  <a:lnTo>
                    <a:pt x="32305" y="247310"/>
                  </a:lnTo>
                  <a:lnTo>
                    <a:pt x="85389" y="234501"/>
                  </a:lnTo>
                  <a:lnTo>
                    <a:pt x="138711" y="232194"/>
                  </a:lnTo>
                  <a:lnTo>
                    <a:pt x="194304" y="231739"/>
                  </a:lnTo>
                  <a:lnTo>
                    <a:pt x="250319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1189720" y="4206251"/>
              <a:ext cx="157928" cy="257832"/>
            </a:xfrm>
            <a:custGeom>
              <a:avLst/>
              <a:gdLst/>
              <a:ahLst/>
              <a:cxnLst/>
              <a:rect l="0" t="0" r="0" b="0"/>
              <a:pathLst>
                <a:path w="157928" h="257832">
                  <a:moveTo>
                    <a:pt x="0" y="257831"/>
                  </a:moveTo>
                  <a:lnTo>
                    <a:pt x="0" y="199215"/>
                  </a:lnTo>
                  <a:lnTo>
                    <a:pt x="8333" y="136378"/>
                  </a:lnTo>
                  <a:lnTo>
                    <a:pt x="10095" y="76303"/>
                  </a:lnTo>
                  <a:lnTo>
                    <a:pt x="15989" y="39099"/>
                  </a:lnTo>
                  <a:lnTo>
                    <a:pt x="30734" y="5849"/>
                  </a:lnTo>
                  <a:lnTo>
                    <a:pt x="36867" y="936"/>
                  </a:lnTo>
                  <a:lnTo>
                    <a:pt x="43295" y="0"/>
                  </a:lnTo>
                  <a:lnTo>
                    <a:pt x="56677" y="5200"/>
                  </a:lnTo>
                  <a:lnTo>
                    <a:pt x="70423" y="15309"/>
                  </a:lnTo>
                  <a:lnTo>
                    <a:pt x="81212" y="36960"/>
                  </a:lnTo>
                  <a:lnTo>
                    <a:pt x="101378" y="98548"/>
                  </a:lnTo>
                  <a:lnTo>
                    <a:pt x="124860" y="152368"/>
                  </a:lnTo>
                  <a:lnTo>
                    <a:pt x="146741" y="202046"/>
                  </a:lnTo>
                  <a:lnTo>
                    <a:pt x="157927" y="2262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1210777" y="4358798"/>
              <a:ext cx="94757" cy="21058"/>
            </a:xfrm>
            <a:custGeom>
              <a:avLst/>
              <a:gdLst/>
              <a:ahLst/>
              <a:cxnLst/>
              <a:rect l="0" t="0" r="0" b="0"/>
              <a:pathLst>
                <a:path w="94757" h="21058">
                  <a:moveTo>
                    <a:pt x="94756" y="0"/>
                  </a:moveTo>
                  <a:lnTo>
                    <a:pt x="34815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1360253" y="4216607"/>
              <a:ext cx="201068" cy="252825"/>
            </a:xfrm>
            <a:custGeom>
              <a:avLst/>
              <a:gdLst/>
              <a:ahLst/>
              <a:cxnLst/>
              <a:rect l="0" t="0" r="0" b="0"/>
              <a:pathLst>
                <a:path w="201068" h="252825">
                  <a:moveTo>
                    <a:pt x="18980" y="110605"/>
                  </a:moveTo>
                  <a:lnTo>
                    <a:pt x="18980" y="132962"/>
                  </a:lnTo>
                  <a:lnTo>
                    <a:pt x="42699" y="194947"/>
                  </a:lnTo>
                  <a:lnTo>
                    <a:pt x="55077" y="229951"/>
                  </a:lnTo>
                  <a:lnTo>
                    <a:pt x="36156" y="172682"/>
                  </a:lnTo>
                  <a:lnTo>
                    <a:pt x="15438" y="110509"/>
                  </a:lnTo>
                  <a:lnTo>
                    <a:pt x="1038" y="54830"/>
                  </a:lnTo>
                  <a:lnTo>
                    <a:pt x="0" y="41836"/>
                  </a:lnTo>
                  <a:lnTo>
                    <a:pt x="5085" y="21160"/>
                  </a:lnTo>
                  <a:lnTo>
                    <a:pt x="9716" y="12370"/>
                  </a:lnTo>
                  <a:lnTo>
                    <a:pt x="17484" y="6511"/>
                  </a:lnTo>
                  <a:lnTo>
                    <a:pt x="38592" y="0"/>
                  </a:lnTo>
                  <a:lnTo>
                    <a:pt x="71194" y="1924"/>
                  </a:lnTo>
                  <a:lnTo>
                    <a:pt x="89369" y="10050"/>
                  </a:lnTo>
                  <a:lnTo>
                    <a:pt x="97492" y="15492"/>
                  </a:lnTo>
                  <a:lnTo>
                    <a:pt x="109636" y="30898"/>
                  </a:lnTo>
                  <a:lnTo>
                    <a:pt x="114512" y="39920"/>
                  </a:lnTo>
                  <a:lnTo>
                    <a:pt x="115423" y="49443"/>
                  </a:lnTo>
                  <a:lnTo>
                    <a:pt x="110197" y="69384"/>
                  </a:lnTo>
                  <a:lnTo>
                    <a:pt x="94100" y="94752"/>
                  </a:lnTo>
                  <a:lnTo>
                    <a:pt x="86607" y="98867"/>
                  </a:lnTo>
                  <a:lnTo>
                    <a:pt x="68924" y="100319"/>
                  </a:lnTo>
                  <a:lnTo>
                    <a:pt x="66314" y="99068"/>
                  </a:lnTo>
                  <a:lnTo>
                    <a:pt x="68083" y="97065"/>
                  </a:lnTo>
                  <a:lnTo>
                    <a:pt x="72772" y="94559"/>
                  </a:lnTo>
                  <a:lnTo>
                    <a:pt x="87341" y="94895"/>
                  </a:lnTo>
                  <a:lnTo>
                    <a:pt x="105514" y="100114"/>
                  </a:lnTo>
                  <a:lnTo>
                    <a:pt x="165411" y="129725"/>
                  </a:lnTo>
                  <a:lnTo>
                    <a:pt x="181936" y="146009"/>
                  </a:lnTo>
                  <a:lnTo>
                    <a:pt x="198804" y="174907"/>
                  </a:lnTo>
                  <a:lnTo>
                    <a:pt x="201067" y="198455"/>
                  </a:lnTo>
                  <a:lnTo>
                    <a:pt x="197004" y="222179"/>
                  </a:lnTo>
                  <a:lnTo>
                    <a:pt x="187399" y="240522"/>
                  </a:lnTo>
                  <a:lnTo>
                    <a:pt x="179222" y="246350"/>
                  </a:lnTo>
                  <a:lnTo>
                    <a:pt x="157659" y="252824"/>
                  </a:lnTo>
                  <a:lnTo>
                    <a:pt x="119211" y="250880"/>
                  </a:lnTo>
                  <a:lnTo>
                    <a:pt x="98232" y="242750"/>
                  </a:lnTo>
                  <a:lnTo>
                    <a:pt x="71622" y="22641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1561367" y="4235220"/>
              <a:ext cx="175836" cy="210894"/>
            </a:xfrm>
            <a:custGeom>
              <a:avLst/>
              <a:gdLst/>
              <a:ahLst/>
              <a:cxnLst/>
              <a:rect l="0" t="0" r="0" b="0"/>
              <a:pathLst>
                <a:path w="175836" h="210894">
                  <a:moveTo>
                    <a:pt x="112664" y="39350"/>
                  </a:moveTo>
                  <a:lnTo>
                    <a:pt x="107074" y="22582"/>
                  </a:lnTo>
                  <a:lnTo>
                    <a:pt x="94972" y="11230"/>
                  </a:lnTo>
                  <a:lnTo>
                    <a:pt x="76725" y="3455"/>
                  </a:lnTo>
                  <a:lnTo>
                    <a:pt x="53017" y="0"/>
                  </a:lnTo>
                  <a:lnTo>
                    <a:pt x="33122" y="4703"/>
                  </a:lnTo>
                  <a:lnTo>
                    <a:pt x="24541" y="9233"/>
                  </a:lnTo>
                  <a:lnTo>
                    <a:pt x="11887" y="23625"/>
                  </a:lnTo>
                  <a:lnTo>
                    <a:pt x="3533" y="42889"/>
                  </a:lnTo>
                  <a:lnTo>
                    <a:pt x="0" y="78873"/>
                  </a:lnTo>
                  <a:lnTo>
                    <a:pt x="11765" y="133765"/>
                  </a:lnTo>
                  <a:lnTo>
                    <a:pt x="27266" y="165590"/>
                  </a:lnTo>
                  <a:lnTo>
                    <a:pt x="52266" y="191658"/>
                  </a:lnTo>
                  <a:lnTo>
                    <a:pt x="81900" y="208610"/>
                  </a:lnTo>
                  <a:lnTo>
                    <a:pt x="105620" y="210893"/>
                  </a:lnTo>
                  <a:lnTo>
                    <a:pt x="165858" y="199744"/>
                  </a:lnTo>
                  <a:lnTo>
                    <a:pt x="175835" y="19727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3" name="Group 112"/>
          <p:cNvGrpSpPr/>
          <p:nvPr/>
        </p:nvGrpSpPr>
        <p:grpSpPr>
          <a:xfrm>
            <a:off x="2070815" y="4186456"/>
            <a:ext cx="4267341" cy="604011"/>
            <a:chOff x="2070815" y="4186456"/>
            <a:chExt cx="4267341" cy="604011"/>
          </a:xfrm>
        </p:grpSpPr>
        <p:sp>
          <p:nvSpPr>
            <p:cNvPr id="85" name="Freeform 84"/>
            <p:cNvSpPr/>
            <p:nvPr/>
          </p:nvSpPr>
          <p:spPr>
            <a:xfrm>
              <a:off x="2070815" y="4335249"/>
              <a:ext cx="182284" cy="170686"/>
            </a:xfrm>
            <a:custGeom>
              <a:avLst/>
              <a:gdLst/>
              <a:ahLst/>
              <a:cxnLst/>
              <a:rect l="0" t="0" r="0" b="0"/>
              <a:pathLst>
                <a:path w="182284" h="170686">
                  <a:moveTo>
                    <a:pt x="129640" y="76191"/>
                  </a:moveTo>
                  <a:lnTo>
                    <a:pt x="114986" y="23164"/>
                  </a:lnTo>
                  <a:lnTo>
                    <a:pt x="109343" y="15103"/>
                  </a:lnTo>
                  <a:lnTo>
                    <a:pt x="93713" y="3027"/>
                  </a:lnTo>
                  <a:lnTo>
                    <a:pt x="75068" y="0"/>
                  </a:lnTo>
                  <a:lnTo>
                    <a:pt x="65183" y="830"/>
                  </a:lnTo>
                  <a:lnTo>
                    <a:pt x="47960" y="7992"/>
                  </a:lnTo>
                  <a:lnTo>
                    <a:pt x="32507" y="20144"/>
                  </a:lnTo>
                  <a:lnTo>
                    <a:pt x="11823" y="46716"/>
                  </a:lnTo>
                  <a:lnTo>
                    <a:pt x="2018" y="66601"/>
                  </a:lnTo>
                  <a:lnTo>
                    <a:pt x="0" y="87136"/>
                  </a:lnTo>
                  <a:lnTo>
                    <a:pt x="6374" y="145483"/>
                  </a:lnTo>
                  <a:lnTo>
                    <a:pt x="19873" y="163919"/>
                  </a:lnTo>
                  <a:lnTo>
                    <a:pt x="28386" y="168602"/>
                  </a:lnTo>
                  <a:lnTo>
                    <a:pt x="47204" y="170685"/>
                  </a:lnTo>
                  <a:lnTo>
                    <a:pt x="64146" y="164592"/>
                  </a:lnTo>
                  <a:lnTo>
                    <a:pt x="79475" y="152915"/>
                  </a:lnTo>
                  <a:lnTo>
                    <a:pt x="100089" y="126610"/>
                  </a:lnTo>
                  <a:lnTo>
                    <a:pt x="109878" y="106788"/>
                  </a:lnTo>
                  <a:lnTo>
                    <a:pt x="112956" y="104778"/>
                  </a:lnTo>
                  <a:lnTo>
                    <a:pt x="115008" y="108117"/>
                  </a:lnTo>
                  <a:lnTo>
                    <a:pt x="116376" y="115023"/>
                  </a:lnTo>
                  <a:lnTo>
                    <a:pt x="129480" y="135920"/>
                  </a:lnTo>
                  <a:lnTo>
                    <a:pt x="136552" y="139407"/>
                  </a:lnTo>
                  <a:lnTo>
                    <a:pt x="182283" y="13936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255711" y="4375941"/>
              <a:ext cx="102673" cy="122144"/>
            </a:xfrm>
            <a:custGeom>
              <a:avLst/>
              <a:gdLst/>
              <a:ahLst/>
              <a:cxnLst/>
              <a:rect l="0" t="0" r="0" b="0"/>
              <a:pathLst>
                <a:path w="102673" h="122144">
                  <a:moveTo>
                    <a:pt x="7915" y="35499"/>
                  </a:moveTo>
                  <a:lnTo>
                    <a:pt x="11035" y="78191"/>
                  </a:lnTo>
                  <a:lnTo>
                    <a:pt x="22570" y="119841"/>
                  </a:lnTo>
                  <a:lnTo>
                    <a:pt x="22364" y="122143"/>
                  </a:lnTo>
                  <a:lnTo>
                    <a:pt x="12067" y="104195"/>
                  </a:lnTo>
                  <a:lnTo>
                    <a:pt x="2256" y="74961"/>
                  </a:lnTo>
                  <a:lnTo>
                    <a:pt x="0" y="38353"/>
                  </a:lnTo>
                  <a:lnTo>
                    <a:pt x="3617" y="15710"/>
                  </a:lnTo>
                  <a:lnTo>
                    <a:pt x="9729" y="8269"/>
                  </a:lnTo>
                  <a:lnTo>
                    <a:pt x="28999" y="0"/>
                  </a:lnTo>
                  <a:lnTo>
                    <a:pt x="38349" y="1304"/>
                  </a:lnTo>
                  <a:lnTo>
                    <a:pt x="54977" y="12113"/>
                  </a:lnTo>
                  <a:lnTo>
                    <a:pt x="71902" y="37929"/>
                  </a:lnTo>
                  <a:lnTo>
                    <a:pt x="91789" y="85342"/>
                  </a:lnTo>
                  <a:lnTo>
                    <a:pt x="102672" y="1091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403503" y="4186456"/>
              <a:ext cx="112808" cy="330337"/>
            </a:xfrm>
            <a:custGeom>
              <a:avLst/>
              <a:gdLst/>
              <a:ahLst/>
              <a:cxnLst/>
              <a:rect l="0" t="0" r="0" b="0"/>
              <a:pathLst>
                <a:path w="112808" h="330337">
                  <a:moveTo>
                    <a:pt x="70694" y="235513"/>
                  </a:moveTo>
                  <a:lnTo>
                    <a:pt x="65104" y="218745"/>
                  </a:lnTo>
                  <a:lnTo>
                    <a:pt x="53002" y="207394"/>
                  </a:lnTo>
                  <a:lnTo>
                    <a:pt x="44861" y="202729"/>
                  </a:lnTo>
                  <a:lnTo>
                    <a:pt x="37094" y="201958"/>
                  </a:lnTo>
                  <a:lnTo>
                    <a:pt x="22225" y="207342"/>
                  </a:lnTo>
                  <a:lnTo>
                    <a:pt x="10937" y="220653"/>
                  </a:lnTo>
                  <a:lnTo>
                    <a:pt x="3191" y="239437"/>
                  </a:lnTo>
                  <a:lnTo>
                    <a:pt x="0" y="275150"/>
                  </a:lnTo>
                  <a:lnTo>
                    <a:pt x="3399" y="297583"/>
                  </a:lnTo>
                  <a:lnTo>
                    <a:pt x="11929" y="316132"/>
                  </a:lnTo>
                  <a:lnTo>
                    <a:pt x="17479" y="324353"/>
                  </a:lnTo>
                  <a:lnTo>
                    <a:pt x="24689" y="328665"/>
                  </a:lnTo>
                  <a:lnTo>
                    <a:pt x="42058" y="330336"/>
                  </a:lnTo>
                  <a:lnTo>
                    <a:pt x="58357" y="324060"/>
                  </a:lnTo>
                  <a:lnTo>
                    <a:pt x="65978" y="319111"/>
                  </a:lnTo>
                  <a:lnTo>
                    <a:pt x="77567" y="304253"/>
                  </a:lnTo>
                  <a:lnTo>
                    <a:pt x="94538" y="260529"/>
                  </a:lnTo>
                  <a:lnTo>
                    <a:pt x="100750" y="206832"/>
                  </a:lnTo>
                  <a:lnTo>
                    <a:pt x="98857" y="151165"/>
                  </a:lnTo>
                  <a:lnTo>
                    <a:pt x="93154" y="95109"/>
                  </a:lnTo>
                  <a:lnTo>
                    <a:pt x="83622" y="32910"/>
                  </a:lnTo>
                  <a:lnTo>
                    <a:pt x="77219" y="7427"/>
                  </a:lnTo>
                  <a:lnTo>
                    <a:pt x="72704" y="1567"/>
                  </a:lnTo>
                  <a:lnTo>
                    <a:pt x="67355" y="0"/>
                  </a:lnTo>
                  <a:lnTo>
                    <a:pt x="61449" y="1295"/>
                  </a:lnTo>
                  <a:lnTo>
                    <a:pt x="57511" y="8008"/>
                  </a:lnTo>
                  <a:lnTo>
                    <a:pt x="53136" y="31064"/>
                  </a:lnTo>
                  <a:lnTo>
                    <a:pt x="61550" y="90653"/>
                  </a:lnTo>
                  <a:lnTo>
                    <a:pt x="74477" y="150357"/>
                  </a:lnTo>
                  <a:lnTo>
                    <a:pt x="88295" y="208900"/>
                  </a:lnTo>
                  <a:lnTo>
                    <a:pt x="102290" y="252352"/>
                  </a:lnTo>
                  <a:lnTo>
                    <a:pt x="112807" y="2776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865309" y="4232455"/>
              <a:ext cx="166899" cy="260979"/>
            </a:xfrm>
            <a:custGeom>
              <a:avLst/>
              <a:gdLst/>
              <a:ahLst/>
              <a:cxnLst/>
              <a:rect l="0" t="0" r="0" b="0"/>
              <a:pathLst>
                <a:path w="166899" h="260979">
                  <a:moveTo>
                    <a:pt x="93198" y="0"/>
                  </a:moveTo>
                  <a:lnTo>
                    <a:pt x="75240" y="53876"/>
                  </a:lnTo>
                  <a:lnTo>
                    <a:pt x="53388" y="115922"/>
                  </a:lnTo>
                  <a:lnTo>
                    <a:pt x="27977" y="168471"/>
                  </a:lnTo>
                  <a:lnTo>
                    <a:pt x="6043" y="226315"/>
                  </a:lnTo>
                  <a:lnTo>
                    <a:pt x="0" y="235105"/>
                  </a:lnTo>
                  <a:lnTo>
                    <a:pt x="650" y="240964"/>
                  </a:lnTo>
                  <a:lnTo>
                    <a:pt x="5763" y="244871"/>
                  </a:lnTo>
                  <a:lnTo>
                    <a:pt x="35316" y="250370"/>
                  </a:lnTo>
                  <a:lnTo>
                    <a:pt x="93678" y="259616"/>
                  </a:lnTo>
                  <a:lnTo>
                    <a:pt x="130645" y="260978"/>
                  </a:lnTo>
                  <a:lnTo>
                    <a:pt x="166898" y="2526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102264" y="4291500"/>
              <a:ext cx="180309" cy="225226"/>
            </a:xfrm>
            <a:custGeom>
              <a:avLst/>
              <a:gdLst/>
              <a:ahLst/>
              <a:cxnLst/>
              <a:rect l="0" t="0" r="0" b="0"/>
              <a:pathLst>
                <a:path w="180309" h="225226">
                  <a:moveTo>
                    <a:pt x="45756" y="204168"/>
                  </a:moveTo>
                  <a:lnTo>
                    <a:pt x="28968" y="149123"/>
                  </a:lnTo>
                  <a:lnTo>
                    <a:pt x="22423" y="97715"/>
                  </a:lnTo>
                  <a:lnTo>
                    <a:pt x="6852" y="36945"/>
                  </a:lnTo>
                  <a:lnTo>
                    <a:pt x="0" y="15203"/>
                  </a:lnTo>
                  <a:lnTo>
                    <a:pt x="2384" y="8001"/>
                  </a:lnTo>
                  <a:lnTo>
                    <a:pt x="8653" y="3200"/>
                  </a:lnTo>
                  <a:lnTo>
                    <a:pt x="17511" y="0"/>
                  </a:lnTo>
                  <a:lnTo>
                    <a:pt x="52335" y="1084"/>
                  </a:lnTo>
                  <a:lnTo>
                    <a:pt x="108407" y="15179"/>
                  </a:lnTo>
                  <a:lnTo>
                    <a:pt x="119109" y="18514"/>
                  </a:lnTo>
                  <a:lnTo>
                    <a:pt x="137239" y="31578"/>
                  </a:lnTo>
                  <a:lnTo>
                    <a:pt x="151926" y="49082"/>
                  </a:lnTo>
                  <a:lnTo>
                    <a:pt x="174800" y="99257"/>
                  </a:lnTo>
                  <a:lnTo>
                    <a:pt x="180308" y="136168"/>
                  </a:lnTo>
                  <a:lnTo>
                    <a:pt x="175357" y="159908"/>
                  </a:lnTo>
                  <a:lnTo>
                    <a:pt x="164188" y="180987"/>
                  </a:lnTo>
                  <a:lnTo>
                    <a:pt x="147526" y="198155"/>
                  </a:lnTo>
                  <a:lnTo>
                    <a:pt x="112825" y="215384"/>
                  </a:lnTo>
                  <a:lnTo>
                    <a:pt x="54704" y="223929"/>
                  </a:lnTo>
                  <a:lnTo>
                    <a:pt x="35228" y="2252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340912" y="4316684"/>
              <a:ext cx="101907" cy="219570"/>
            </a:xfrm>
            <a:custGeom>
              <a:avLst/>
              <a:gdLst/>
              <a:ahLst/>
              <a:cxnLst/>
              <a:rect l="0" t="0" r="0" b="0"/>
              <a:pathLst>
                <a:path w="101907" h="219570">
                  <a:moveTo>
                    <a:pt x="17678" y="0"/>
                  </a:moveTo>
                  <a:lnTo>
                    <a:pt x="9345" y="37478"/>
                  </a:lnTo>
                  <a:lnTo>
                    <a:pt x="7583" y="94490"/>
                  </a:lnTo>
                  <a:lnTo>
                    <a:pt x="0" y="146436"/>
                  </a:lnTo>
                  <a:lnTo>
                    <a:pt x="408" y="197425"/>
                  </a:lnTo>
                  <a:lnTo>
                    <a:pt x="2656" y="208825"/>
                  </a:lnTo>
                  <a:lnTo>
                    <a:pt x="7663" y="215256"/>
                  </a:lnTo>
                  <a:lnTo>
                    <a:pt x="14511" y="218373"/>
                  </a:lnTo>
                  <a:lnTo>
                    <a:pt x="66828" y="219569"/>
                  </a:lnTo>
                  <a:lnTo>
                    <a:pt x="101906" y="2105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390176" y="4400911"/>
              <a:ext cx="52643" cy="10530"/>
            </a:xfrm>
            <a:custGeom>
              <a:avLst/>
              <a:gdLst/>
              <a:ahLst/>
              <a:cxnLst/>
              <a:rect l="0" t="0" r="0" b="0"/>
              <a:pathLst>
                <a:path w="52643" h="10530">
                  <a:moveTo>
                    <a:pt x="52642" y="0"/>
                  </a:moveTo>
                  <a:lnTo>
                    <a:pt x="22530" y="117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411233" y="4274570"/>
              <a:ext cx="73700" cy="10529"/>
            </a:xfrm>
            <a:custGeom>
              <a:avLst/>
              <a:gdLst/>
              <a:ahLst/>
              <a:cxnLst/>
              <a:rect l="0" t="0" r="0" b="0"/>
              <a:pathLst>
                <a:path w="73700" h="10529">
                  <a:moveTo>
                    <a:pt x="73699" y="0"/>
                  </a:moveTo>
                  <a:lnTo>
                    <a:pt x="36221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3540100" y="4274570"/>
              <a:ext cx="123818" cy="315856"/>
            </a:xfrm>
            <a:custGeom>
              <a:avLst/>
              <a:gdLst/>
              <a:ahLst/>
              <a:cxnLst/>
              <a:rect l="0" t="0" r="0" b="0"/>
              <a:pathLst>
                <a:path w="123818" h="315856">
                  <a:moveTo>
                    <a:pt x="29060" y="315855"/>
                  </a:moveTo>
                  <a:lnTo>
                    <a:pt x="34650" y="299087"/>
                  </a:lnTo>
                  <a:lnTo>
                    <a:pt x="34274" y="281496"/>
                  </a:lnTo>
                  <a:lnTo>
                    <a:pt x="28577" y="224026"/>
                  </a:lnTo>
                  <a:lnTo>
                    <a:pt x="14496" y="163252"/>
                  </a:lnTo>
                  <a:lnTo>
                    <a:pt x="2050" y="108460"/>
                  </a:lnTo>
                  <a:lnTo>
                    <a:pt x="0" y="67751"/>
                  </a:lnTo>
                  <a:lnTo>
                    <a:pt x="3666" y="44149"/>
                  </a:lnTo>
                  <a:lnTo>
                    <a:pt x="12315" y="25081"/>
                  </a:lnTo>
                  <a:lnTo>
                    <a:pt x="17897" y="16720"/>
                  </a:lnTo>
                  <a:lnTo>
                    <a:pt x="26297" y="11147"/>
                  </a:lnTo>
                  <a:lnTo>
                    <a:pt x="60477" y="3302"/>
                  </a:lnTo>
                  <a:lnTo>
                    <a:pt x="12381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579689" y="4411440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0"/>
                  </a:moveTo>
                  <a:lnTo>
                    <a:pt x="41536" y="311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3908835" y="4437159"/>
              <a:ext cx="176223" cy="143227"/>
            </a:xfrm>
            <a:custGeom>
              <a:avLst/>
              <a:gdLst/>
              <a:ahLst/>
              <a:cxnLst/>
              <a:rect l="0" t="0" r="0" b="0"/>
              <a:pathLst>
                <a:path w="176223" h="143227">
                  <a:moveTo>
                    <a:pt x="113051" y="58509"/>
                  </a:moveTo>
                  <a:lnTo>
                    <a:pt x="113051" y="36152"/>
                  </a:lnTo>
                  <a:lnTo>
                    <a:pt x="106812" y="18937"/>
                  </a:lnTo>
                  <a:lnTo>
                    <a:pt x="101872" y="11071"/>
                  </a:lnTo>
                  <a:lnTo>
                    <a:pt x="93900" y="5827"/>
                  </a:lnTo>
                  <a:lnTo>
                    <a:pt x="72564" y="0"/>
                  </a:lnTo>
                  <a:lnTo>
                    <a:pt x="62663" y="786"/>
                  </a:lnTo>
                  <a:lnTo>
                    <a:pt x="45422" y="7898"/>
                  </a:lnTo>
                  <a:lnTo>
                    <a:pt x="22563" y="25056"/>
                  </a:lnTo>
                  <a:lnTo>
                    <a:pt x="6561" y="50547"/>
                  </a:lnTo>
                  <a:lnTo>
                    <a:pt x="0" y="85916"/>
                  </a:lnTo>
                  <a:lnTo>
                    <a:pt x="4704" y="106174"/>
                  </a:lnTo>
                  <a:lnTo>
                    <a:pt x="26788" y="138245"/>
                  </a:lnTo>
                  <a:lnTo>
                    <a:pt x="35655" y="142082"/>
                  </a:lnTo>
                  <a:lnTo>
                    <a:pt x="57986" y="143226"/>
                  </a:lnTo>
                  <a:lnTo>
                    <a:pt x="77269" y="136715"/>
                  </a:lnTo>
                  <a:lnTo>
                    <a:pt x="93638" y="124853"/>
                  </a:lnTo>
                  <a:lnTo>
                    <a:pt x="108712" y="107882"/>
                  </a:lnTo>
                  <a:lnTo>
                    <a:pt x="112498" y="98443"/>
                  </a:lnTo>
                  <a:lnTo>
                    <a:pt x="114577" y="75411"/>
                  </a:lnTo>
                  <a:lnTo>
                    <a:pt x="116408" y="76796"/>
                  </a:lnTo>
                  <a:lnTo>
                    <a:pt x="127693" y="92393"/>
                  </a:lnTo>
                  <a:lnTo>
                    <a:pt x="133341" y="98646"/>
                  </a:lnTo>
                  <a:lnTo>
                    <a:pt x="148975" y="105594"/>
                  </a:lnTo>
                  <a:lnTo>
                    <a:pt x="176222" y="11115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095585" y="4431529"/>
              <a:ext cx="94758" cy="130305"/>
            </a:xfrm>
            <a:custGeom>
              <a:avLst/>
              <a:gdLst/>
              <a:ahLst/>
              <a:cxnLst/>
              <a:rect l="0" t="0" r="0" b="0"/>
              <a:pathLst>
                <a:path w="94758" h="130305">
                  <a:moveTo>
                    <a:pt x="0" y="64139"/>
                  </a:moveTo>
                  <a:lnTo>
                    <a:pt x="29309" y="99037"/>
                  </a:lnTo>
                  <a:lnTo>
                    <a:pt x="45650" y="130304"/>
                  </a:lnTo>
                  <a:lnTo>
                    <a:pt x="44466" y="120062"/>
                  </a:lnTo>
                  <a:lnTo>
                    <a:pt x="33004" y="83764"/>
                  </a:lnTo>
                  <a:lnTo>
                    <a:pt x="18228" y="52017"/>
                  </a:lnTo>
                  <a:lnTo>
                    <a:pt x="13950" y="26776"/>
                  </a:lnTo>
                  <a:lnTo>
                    <a:pt x="16319" y="17004"/>
                  </a:lnTo>
                  <a:lnTo>
                    <a:pt x="21408" y="9319"/>
                  </a:lnTo>
                  <a:lnTo>
                    <a:pt x="28310" y="3026"/>
                  </a:lnTo>
                  <a:lnTo>
                    <a:pt x="36421" y="0"/>
                  </a:lnTo>
                  <a:lnTo>
                    <a:pt x="94757" y="9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232455" y="4397822"/>
              <a:ext cx="147401" cy="143291"/>
            </a:xfrm>
            <a:custGeom>
              <a:avLst/>
              <a:gdLst/>
              <a:ahLst/>
              <a:cxnLst/>
              <a:rect l="0" t="0" r="0" b="0"/>
              <a:pathLst>
                <a:path w="147401" h="143291">
                  <a:moveTo>
                    <a:pt x="0" y="66260"/>
                  </a:moveTo>
                  <a:lnTo>
                    <a:pt x="37478" y="74594"/>
                  </a:lnTo>
                  <a:lnTo>
                    <a:pt x="72326" y="73019"/>
                  </a:lnTo>
                  <a:lnTo>
                    <a:pt x="83313" y="70766"/>
                  </a:lnTo>
                  <a:lnTo>
                    <a:pt x="90637" y="64585"/>
                  </a:lnTo>
                  <a:lnTo>
                    <a:pt x="98775" y="45239"/>
                  </a:lnTo>
                  <a:lnTo>
                    <a:pt x="98606" y="35869"/>
                  </a:lnTo>
                  <a:lnTo>
                    <a:pt x="92178" y="19218"/>
                  </a:lnTo>
                  <a:lnTo>
                    <a:pt x="78403" y="7138"/>
                  </a:lnTo>
                  <a:lnTo>
                    <a:pt x="69816" y="2279"/>
                  </a:lnTo>
                  <a:lnTo>
                    <a:pt x="50917" y="0"/>
                  </a:lnTo>
                  <a:lnTo>
                    <a:pt x="40964" y="1030"/>
                  </a:lnTo>
                  <a:lnTo>
                    <a:pt x="23666" y="11533"/>
                  </a:lnTo>
                  <a:lnTo>
                    <a:pt x="15777" y="19247"/>
                  </a:lnTo>
                  <a:lnTo>
                    <a:pt x="7012" y="40296"/>
                  </a:lnTo>
                  <a:lnTo>
                    <a:pt x="4675" y="52461"/>
                  </a:lnTo>
                  <a:lnTo>
                    <a:pt x="8317" y="72216"/>
                  </a:lnTo>
                  <a:lnTo>
                    <a:pt x="23522" y="96491"/>
                  </a:lnTo>
                  <a:lnTo>
                    <a:pt x="49620" y="125654"/>
                  </a:lnTo>
                  <a:lnTo>
                    <a:pt x="81513" y="141311"/>
                  </a:lnTo>
                  <a:lnTo>
                    <a:pt x="104079" y="143290"/>
                  </a:lnTo>
                  <a:lnTo>
                    <a:pt x="147400" y="13996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4555676" y="4416380"/>
              <a:ext cx="150563" cy="145372"/>
            </a:xfrm>
            <a:custGeom>
              <a:avLst/>
              <a:gdLst/>
              <a:ahLst/>
              <a:cxnLst/>
              <a:rect l="0" t="0" r="0" b="0"/>
              <a:pathLst>
                <a:path w="150563" h="145372">
                  <a:moveTo>
                    <a:pt x="87391" y="5589"/>
                  </a:moveTo>
                  <a:lnTo>
                    <a:pt x="70624" y="0"/>
                  </a:lnTo>
                  <a:lnTo>
                    <a:pt x="53033" y="3494"/>
                  </a:lnTo>
                  <a:lnTo>
                    <a:pt x="34686" y="14017"/>
                  </a:lnTo>
                  <a:lnTo>
                    <a:pt x="12373" y="39671"/>
                  </a:lnTo>
                  <a:lnTo>
                    <a:pt x="2187" y="59341"/>
                  </a:lnTo>
                  <a:lnTo>
                    <a:pt x="0" y="82901"/>
                  </a:lnTo>
                  <a:lnTo>
                    <a:pt x="4097" y="106630"/>
                  </a:lnTo>
                  <a:lnTo>
                    <a:pt x="13717" y="124975"/>
                  </a:lnTo>
                  <a:lnTo>
                    <a:pt x="28910" y="137808"/>
                  </a:lnTo>
                  <a:lnTo>
                    <a:pt x="37876" y="142868"/>
                  </a:lnTo>
                  <a:lnTo>
                    <a:pt x="57195" y="145371"/>
                  </a:lnTo>
                  <a:lnTo>
                    <a:pt x="119099" y="131262"/>
                  </a:lnTo>
                  <a:lnTo>
                    <a:pt x="150562" y="1214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4699761" y="4451951"/>
              <a:ext cx="104232" cy="119380"/>
            </a:xfrm>
            <a:custGeom>
              <a:avLst/>
              <a:gdLst/>
              <a:ahLst/>
              <a:cxnLst/>
              <a:rect l="0" t="0" r="0" b="0"/>
              <a:pathLst>
                <a:path w="104232" h="119380">
                  <a:moveTo>
                    <a:pt x="59119" y="12131"/>
                  </a:moveTo>
                  <a:lnTo>
                    <a:pt x="47941" y="953"/>
                  </a:lnTo>
                  <a:lnTo>
                    <a:pt x="42309" y="0"/>
                  </a:lnTo>
                  <a:lnTo>
                    <a:pt x="36214" y="1704"/>
                  </a:lnTo>
                  <a:lnTo>
                    <a:pt x="9621" y="21250"/>
                  </a:lnTo>
                  <a:lnTo>
                    <a:pt x="2025" y="40361"/>
                  </a:lnTo>
                  <a:lnTo>
                    <a:pt x="0" y="52008"/>
                  </a:lnTo>
                  <a:lnTo>
                    <a:pt x="3988" y="71188"/>
                  </a:lnTo>
                  <a:lnTo>
                    <a:pt x="25613" y="102566"/>
                  </a:lnTo>
                  <a:lnTo>
                    <a:pt x="45008" y="113936"/>
                  </a:lnTo>
                  <a:lnTo>
                    <a:pt x="56731" y="118606"/>
                  </a:lnTo>
                  <a:lnTo>
                    <a:pt x="66886" y="119379"/>
                  </a:lnTo>
                  <a:lnTo>
                    <a:pt x="84408" y="113999"/>
                  </a:lnTo>
                  <a:lnTo>
                    <a:pt x="96875" y="100690"/>
                  </a:lnTo>
                  <a:lnTo>
                    <a:pt x="101837" y="92227"/>
                  </a:lnTo>
                  <a:lnTo>
                    <a:pt x="104231" y="73466"/>
                  </a:lnTo>
                  <a:lnTo>
                    <a:pt x="96236" y="32826"/>
                  </a:lnTo>
                  <a:lnTo>
                    <a:pt x="90044" y="21329"/>
                  </a:lnTo>
                  <a:lnTo>
                    <a:pt x="80177" y="121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4790466" y="4464082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0" y="0"/>
                  </a:moveTo>
                  <a:lnTo>
                    <a:pt x="10528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4843109" y="4486970"/>
              <a:ext cx="168457" cy="71870"/>
            </a:xfrm>
            <a:custGeom>
              <a:avLst/>
              <a:gdLst/>
              <a:ahLst/>
              <a:cxnLst/>
              <a:rect l="0" t="0" r="0" b="0"/>
              <a:pathLst>
                <a:path w="168457" h="71870">
                  <a:moveTo>
                    <a:pt x="0" y="29755"/>
                  </a:moveTo>
                  <a:lnTo>
                    <a:pt x="6065" y="47952"/>
                  </a:lnTo>
                  <a:lnTo>
                    <a:pt x="2317" y="32027"/>
                  </a:lnTo>
                  <a:lnTo>
                    <a:pt x="1029" y="10488"/>
                  </a:lnTo>
                  <a:lnTo>
                    <a:pt x="5365" y="4042"/>
                  </a:lnTo>
                  <a:lnTo>
                    <a:pt x="12936" y="915"/>
                  </a:lnTo>
                  <a:lnTo>
                    <a:pt x="22662" y="0"/>
                  </a:lnTo>
                  <a:lnTo>
                    <a:pt x="39707" y="5222"/>
                  </a:lnTo>
                  <a:lnTo>
                    <a:pt x="55082" y="16512"/>
                  </a:lnTo>
                  <a:lnTo>
                    <a:pt x="69714" y="33228"/>
                  </a:lnTo>
                  <a:lnTo>
                    <a:pt x="74552" y="34410"/>
                  </a:lnTo>
                  <a:lnTo>
                    <a:pt x="77777" y="30519"/>
                  </a:lnTo>
                  <a:lnTo>
                    <a:pt x="79927" y="23245"/>
                  </a:lnTo>
                  <a:lnTo>
                    <a:pt x="84870" y="17226"/>
                  </a:lnTo>
                  <a:lnTo>
                    <a:pt x="99721" y="7419"/>
                  </a:lnTo>
                  <a:lnTo>
                    <a:pt x="108594" y="6676"/>
                  </a:lnTo>
                  <a:lnTo>
                    <a:pt x="127812" y="12089"/>
                  </a:lnTo>
                  <a:lnTo>
                    <a:pt x="141813" y="25413"/>
                  </a:lnTo>
                  <a:lnTo>
                    <a:pt x="168456" y="718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5070772" y="4453980"/>
              <a:ext cx="94458" cy="250734"/>
            </a:xfrm>
            <a:custGeom>
              <a:avLst/>
              <a:gdLst/>
              <a:ahLst/>
              <a:cxnLst/>
              <a:rect l="0" t="0" r="0" b="0"/>
              <a:pathLst>
                <a:path w="94458" h="250734">
                  <a:moveTo>
                    <a:pt x="3963" y="73273"/>
                  </a:moveTo>
                  <a:lnTo>
                    <a:pt x="7083" y="115965"/>
                  </a:lnTo>
                  <a:lnTo>
                    <a:pt x="18618" y="168794"/>
                  </a:lnTo>
                  <a:lnTo>
                    <a:pt x="30991" y="219914"/>
                  </a:lnTo>
                  <a:lnTo>
                    <a:pt x="33523" y="246462"/>
                  </a:lnTo>
                  <a:lnTo>
                    <a:pt x="33029" y="250733"/>
                  </a:lnTo>
                  <a:lnTo>
                    <a:pt x="31529" y="248902"/>
                  </a:lnTo>
                  <a:lnTo>
                    <a:pt x="18642" y="191505"/>
                  </a:lnTo>
                  <a:lnTo>
                    <a:pt x="12192" y="131246"/>
                  </a:lnTo>
                  <a:lnTo>
                    <a:pt x="0" y="79266"/>
                  </a:lnTo>
                  <a:lnTo>
                    <a:pt x="969" y="37874"/>
                  </a:lnTo>
                  <a:lnTo>
                    <a:pt x="8872" y="16207"/>
                  </a:lnTo>
                  <a:lnTo>
                    <a:pt x="14255" y="7153"/>
                  </a:lnTo>
                  <a:lnTo>
                    <a:pt x="21353" y="2287"/>
                  </a:lnTo>
                  <a:lnTo>
                    <a:pt x="38598" y="0"/>
                  </a:lnTo>
                  <a:lnTo>
                    <a:pt x="54842" y="6003"/>
                  </a:lnTo>
                  <a:lnTo>
                    <a:pt x="84333" y="28920"/>
                  </a:lnTo>
                  <a:lnTo>
                    <a:pt x="92326" y="48492"/>
                  </a:lnTo>
                  <a:lnTo>
                    <a:pt x="94457" y="60262"/>
                  </a:lnTo>
                  <a:lnTo>
                    <a:pt x="92369" y="69278"/>
                  </a:lnTo>
                  <a:lnTo>
                    <a:pt x="87467" y="76459"/>
                  </a:lnTo>
                  <a:lnTo>
                    <a:pt x="80689" y="82416"/>
                  </a:lnTo>
                  <a:lnTo>
                    <a:pt x="60681" y="89036"/>
                  </a:lnTo>
                  <a:lnTo>
                    <a:pt x="25020" y="943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5169492" y="4295626"/>
              <a:ext cx="42115" cy="242157"/>
            </a:xfrm>
            <a:custGeom>
              <a:avLst/>
              <a:gdLst/>
              <a:ahLst/>
              <a:cxnLst/>
              <a:rect l="0" t="0" r="0" b="0"/>
              <a:pathLst>
                <a:path w="42115" h="242157">
                  <a:moveTo>
                    <a:pt x="0" y="0"/>
                  </a:moveTo>
                  <a:lnTo>
                    <a:pt x="9065" y="58617"/>
                  </a:lnTo>
                  <a:lnTo>
                    <a:pt x="17475" y="112792"/>
                  </a:lnTo>
                  <a:lnTo>
                    <a:pt x="23469" y="165433"/>
                  </a:lnTo>
                  <a:lnTo>
                    <a:pt x="31686" y="224427"/>
                  </a:lnTo>
                  <a:lnTo>
                    <a:pt x="33993" y="230337"/>
                  </a:lnTo>
                  <a:lnTo>
                    <a:pt x="42114" y="2421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5243191" y="4440465"/>
              <a:ext cx="105286" cy="118375"/>
            </a:xfrm>
            <a:custGeom>
              <a:avLst/>
              <a:gdLst/>
              <a:ahLst/>
              <a:cxnLst/>
              <a:rect l="0" t="0" r="0" b="0"/>
              <a:pathLst>
                <a:path w="105286" h="118375">
                  <a:moveTo>
                    <a:pt x="0" y="55203"/>
                  </a:moveTo>
                  <a:lnTo>
                    <a:pt x="22357" y="55203"/>
                  </a:lnTo>
                  <a:lnTo>
                    <a:pt x="53028" y="44025"/>
                  </a:lnTo>
                  <a:lnTo>
                    <a:pt x="67632" y="29178"/>
                  </a:lnTo>
                  <a:lnTo>
                    <a:pt x="73164" y="20306"/>
                  </a:lnTo>
                  <a:lnTo>
                    <a:pt x="73343" y="13221"/>
                  </a:lnTo>
                  <a:lnTo>
                    <a:pt x="69952" y="7328"/>
                  </a:lnTo>
                  <a:lnTo>
                    <a:pt x="64182" y="2229"/>
                  </a:lnTo>
                  <a:lnTo>
                    <a:pt x="56826" y="0"/>
                  </a:lnTo>
                  <a:lnTo>
                    <a:pt x="39294" y="643"/>
                  </a:lnTo>
                  <a:lnTo>
                    <a:pt x="22923" y="11067"/>
                  </a:lnTo>
                  <a:lnTo>
                    <a:pt x="15282" y="18760"/>
                  </a:lnTo>
                  <a:lnTo>
                    <a:pt x="11358" y="27398"/>
                  </a:lnTo>
                  <a:lnTo>
                    <a:pt x="10117" y="46355"/>
                  </a:lnTo>
                  <a:lnTo>
                    <a:pt x="21585" y="76758"/>
                  </a:lnTo>
                  <a:lnTo>
                    <a:pt x="45390" y="102404"/>
                  </a:lnTo>
                  <a:lnTo>
                    <a:pt x="67747" y="111276"/>
                  </a:lnTo>
                  <a:lnTo>
                    <a:pt x="105285" y="11837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5401119" y="4411517"/>
              <a:ext cx="258968" cy="169829"/>
            </a:xfrm>
            <a:custGeom>
              <a:avLst/>
              <a:gdLst/>
              <a:ahLst/>
              <a:cxnLst/>
              <a:rect l="0" t="0" r="0" b="0"/>
              <a:pathLst>
                <a:path w="258968" h="169829">
                  <a:moveTo>
                    <a:pt x="0" y="115736"/>
                  </a:moveTo>
                  <a:lnTo>
                    <a:pt x="15619" y="169828"/>
                  </a:lnTo>
                  <a:lnTo>
                    <a:pt x="15092" y="169345"/>
                  </a:lnTo>
                  <a:lnTo>
                    <a:pt x="13571" y="165514"/>
                  </a:lnTo>
                  <a:lnTo>
                    <a:pt x="10930" y="113048"/>
                  </a:lnTo>
                  <a:lnTo>
                    <a:pt x="10796" y="99906"/>
                  </a:lnTo>
                  <a:lnTo>
                    <a:pt x="14216" y="92315"/>
                  </a:lnTo>
                  <a:lnTo>
                    <a:pt x="20006" y="88424"/>
                  </a:lnTo>
                  <a:lnTo>
                    <a:pt x="27376" y="87000"/>
                  </a:lnTo>
                  <a:lnTo>
                    <a:pt x="34628" y="89560"/>
                  </a:lnTo>
                  <a:lnTo>
                    <a:pt x="48926" y="101762"/>
                  </a:lnTo>
                  <a:lnTo>
                    <a:pt x="64540" y="128364"/>
                  </a:lnTo>
                  <a:lnTo>
                    <a:pt x="68763" y="131173"/>
                  </a:lnTo>
                  <a:lnTo>
                    <a:pt x="72748" y="129537"/>
                  </a:lnTo>
                  <a:lnTo>
                    <a:pt x="80296" y="118361"/>
                  </a:lnTo>
                  <a:lnTo>
                    <a:pt x="97793" y="85710"/>
                  </a:lnTo>
                  <a:lnTo>
                    <a:pt x="103800" y="78171"/>
                  </a:lnTo>
                  <a:lnTo>
                    <a:pt x="110144" y="76655"/>
                  </a:lnTo>
                  <a:lnTo>
                    <a:pt x="116713" y="79153"/>
                  </a:lnTo>
                  <a:lnTo>
                    <a:pt x="123433" y="84329"/>
                  </a:lnTo>
                  <a:lnTo>
                    <a:pt x="138478" y="108380"/>
                  </a:lnTo>
                  <a:lnTo>
                    <a:pt x="150345" y="137734"/>
                  </a:lnTo>
                  <a:lnTo>
                    <a:pt x="155212" y="142100"/>
                  </a:lnTo>
                  <a:lnTo>
                    <a:pt x="160797" y="142670"/>
                  </a:lnTo>
                  <a:lnTo>
                    <a:pt x="166859" y="140712"/>
                  </a:lnTo>
                  <a:lnTo>
                    <a:pt x="176715" y="129176"/>
                  </a:lnTo>
                  <a:lnTo>
                    <a:pt x="180981" y="121187"/>
                  </a:lnTo>
                  <a:lnTo>
                    <a:pt x="195080" y="109190"/>
                  </a:lnTo>
                  <a:lnTo>
                    <a:pt x="234483" y="79780"/>
                  </a:lnTo>
                  <a:lnTo>
                    <a:pt x="248884" y="66220"/>
                  </a:lnTo>
                  <a:lnTo>
                    <a:pt x="256844" y="46156"/>
                  </a:lnTo>
                  <a:lnTo>
                    <a:pt x="258967" y="34255"/>
                  </a:lnTo>
                  <a:lnTo>
                    <a:pt x="255086" y="14792"/>
                  </a:lnTo>
                  <a:lnTo>
                    <a:pt x="250776" y="6326"/>
                  </a:lnTo>
                  <a:lnTo>
                    <a:pt x="244393" y="1852"/>
                  </a:lnTo>
                  <a:lnTo>
                    <a:pt x="236628" y="39"/>
                  </a:lnTo>
                  <a:lnTo>
                    <a:pt x="227942" y="0"/>
                  </a:lnTo>
                  <a:lnTo>
                    <a:pt x="219812" y="3484"/>
                  </a:lnTo>
                  <a:lnTo>
                    <a:pt x="204539" y="16713"/>
                  </a:lnTo>
                  <a:lnTo>
                    <a:pt x="188376" y="49482"/>
                  </a:lnTo>
                  <a:lnTo>
                    <a:pt x="181768" y="88826"/>
                  </a:lnTo>
                  <a:lnTo>
                    <a:pt x="185398" y="124531"/>
                  </a:lnTo>
                  <a:lnTo>
                    <a:pt x="190280" y="133298"/>
                  </a:lnTo>
                  <a:lnTo>
                    <a:pt x="205062" y="146158"/>
                  </a:lnTo>
                  <a:lnTo>
                    <a:pt x="213917" y="148886"/>
                  </a:lnTo>
                  <a:lnTo>
                    <a:pt x="252684" y="14732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5706445" y="4463655"/>
              <a:ext cx="126343" cy="137299"/>
            </a:xfrm>
            <a:custGeom>
              <a:avLst/>
              <a:gdLst/>
              <a:ahLst/>
              <a:cxnLst/>
              <a:rect l="0" t="0" r="0" b="0"/>
              <a:pathLst>
                <a:path w="126343" h="137299">
                  <a:moveTo>
                    <a:pt x="0" y="42542"/>
                  </a:moveTo>
                  <a:lnTo>
                    <a:pt x="17958" y="103652"/>
                  </a:lnTo>
                  <a:lnTo>
                    <a:pt x="25858" y="129669"/>
                  </a:lnTo>
                  <a:lnTo>
                    <a:pt x="16331" y="96346"/>
                  </a:lnTo>
                  <a:lnTo>
                    <a:pt x="12845" y="46064"/>
                  </a:lnTo>
                  <a:lnTo>
                    <a:pt x="16627" y="23050"/>
                  </a:lnTo>
                  <a:lnTo>
                    <a:pt x="21613" y="14339"/>
                  </a:lnTo>
                  <a:lnTo>
                    <a:pt x="36512" y="1541"/>
                  </a:lnTo>
                  <a:lnTo>
                    <a:pt x="45398" y="0"/>
                  </a:lnTo>
                  <a:lnTo>
                    <a:pt x="64631" y="4527"/>
                  </a:lnTo>
                  <a:lnTo>
                    <a:pt x="78638" y="17457"/>
                  </a:lnTo>
                  <a:lnTo>
                    <a:pt x="104794" y="74698"/>
                  </a:lnTo>
                  <a:lnTo>
                    <a:pt x="126342" y="1372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5853845" y="4253513"/>
              <a:ext cx="52643" cy="326384"/>
            </a:xfrm>
            <a:custGeom>
              <a:avLst/>
              <a:gdLst/>
              <a:ahLst/>
              <a:cxnLst/>
              <a:rect l="0" t="0" r="0" b="0"/>
              <a:pathLst>
                <a:path w="52643" h="326384">
                  <a:moveTo>
                    <a:pt x="0" y="0"/>
                  </a:moveTo>
                  <a:lnTo>
                    <a:pt x="0" y="58616"/>
                  </a:lnTo>
                  <a:lnTo>
                    <a:pt x="8405" y="121196"/>
                  </a:lnTo>
                  <a:lnTo>
                    <a:pt x="17958" y="171350"/>
                  </a:lnTo>
                  <a:lnTo>
                    <a:pt x="28547" y="230812"/>
                  </a:lnTo>
                  <a:lnTo>
                    <a:pt x="39591" y="292134"/>
                  </a:lnTo>
                  <a:lnTo>
                    <a:pt x="52642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5780145" y="4400911"/>
              <a:ext cx="168457" cy="10530"/>
            </a:xfrm>
            <a:custGeom>
              <a:avLst/>
              <a:gdLst/>
              <a:ahLst/>
              <a:cxnLst/>
              <a:rect l="0" t="0" r="0" b="0"/>
              <a:pathLst>
                <a:path w="168457" h="10530">
                  <a:moveTo>
                    <a:pt x="168456" y="0"/>
                  </a:moveTo>
                  <a:lnTo>
                    <a:pt x="119525" y="0"/>
                  </a:lnTo>
                  <a:lnTo>
                    <a:pt x="60395" y="559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5951750" y="4461064"/>
              <a:ext cx="123194" cy="118912"/>
            </a:xfrm>
            <a:custGeom>
              <a:avLst/>
              <a:gdLst/>
              <a:ahLst/>
              <a:cxnLst/>
              <a:rect l="0" t="0" r="0" b="0"/>
              <a:pathLst>
                <a:path w="123194" h="118912">
                  <a:moveTo>
                    <a:pt x="70550" y="13547"/>
                  </a:moveTo>
                  <a:lnTo>
                    <a:pt x="53782" y="2369"/>
                  </a:lnTo>
                  <a:lnTo>
                    <a:pt x="36191" y="0"/>
                  </a:lnTo>
                  <a:lnTo>
                    <a:pt x="26587" y="1006"/>
                  </a:lnTo>
                  <a:lnTo>
                    <a:pt x="19015" y="5187"/>
                  </a:lnTo>
                  <a:lnTo>
                    <a:pt x="7481" y="19190"/>
                  </a:lnTo>
                  <a:lnTo>
                    <a:pt x="0" y="52394"/>
                  </a:lnTo>
                  <a:lnTo>
                    <a:pt x="3373" y="86278"/>
                  </a:lnTo>
                  <a:lnTo>
                    <a:pt x="11838" y="104754"/>
                  </a:lnTo>
                  <a:lnTo>
                    <a:pt x="17371" y="112956"/>
                  </a:lnTo>
                  <a:lnTo>
                    <a:pt x="24569" y="117254"/>
                  </a:lnTo>
                  <a:lnTo>
                    <a:pt x="41926" y="118911"/>
                  </a:lnTo>
                  <a:lnTo>
                    <a:pt x="49127" y="115375"/>
                  </a:lnTo>
                  <a:lnTo>
                    <a:pt x="60249" y="102088"/>
                  </a:lnTo>
                  <a:lnTo>
                    <a:pt x="73087" y="74876"/>
                  </a:lnTo>
                  <a:lnTo>
                    <a:pt x="76921" y="71981"/>
                  </a:lnTo>
                  <a:lnTo>
                    <a:pt x="80646" y="73560"/>
                  </a:lnTo>
                  <a:lnTo>
                    <a:pt x="84300" y="78122"/>
                  </a:lnTo>
                  <a:lnTo>
                    <a:pt x="123193" y="9777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6106528" y="4464082"/>
              <a:ext cx="94758" cy="111767"/>
            </a:xfrm>
            <a:custGeom>
              <a:avLst/>
              <a:gdLst/>
              <a:ahLst/>
              <a:cxnLst/>
              <a:rect l="0" t="0" r="0" b="0"/>
              <a:pathLst>
                <a:path w="94758" h="111767">
                  <a:moveTo>
                    <a:pt x="0" y="42115"/>
                  </a:moveTo>
                  <a:lnTo>
                    <a:pt x="11179" y="53293"/>
                  </a:lnTo>
                  <a:lnTo>
                    <a:pt x="42164" y="111766"/>
                  </a:lnTo>
                  <a:lnTo>
                    <a:pt x="27852" y="80922"/>
                  </a:lnTo>
                  <a:lnTo>
                    <a:pt x="23071" y="46074"/>
                  </a:lnTo>
                  <a:lnTo>
                    <a:pt x="27243" y="11702"/>
                  </a:lnTo>
                  <a:lnTo>
                    <a:pt x="33370" y="5462"/>
                  </a:lnTo>
                  <a:lnTo>
                    <a:pt x="42134" y="2472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6243398" y="4495668"/>
              <a:ext cx="52644" cy="63172"/>
            </a:xfrm>
            <a:custGeom>
              <a:avLst/>
              <a:gdLst/>
              <a:ahLst/>
              <a:cxnLst/>
              <a:rect l="0" t="0" r="0" b="0"/>
              <a:pathLst>
                <a:path w="52644" h="63172">
                  <a:moveTo>
                    <a:pt x="0" y="0"/>
                  </a:moveTo>
                  <a:lnTo>
                    <a:pt x="9575" y="24047"/>
                  </a:lnTo>
                  <a:lnTo>
                    <a:pt x="26364" y="44300"/>
                  </a:lnTo>
                  <a:lnTo>
                    <a:pt x="52643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6211813" y="4464082"/>
              <a:ext cx="126343" cy="326385"/>
            </a:xfrm>
            <a:custGeom>
              <a:avLst/>
              <a:gdLst/>
              <a:ahLst/>
              <a:cxnLst/>
              <a:rect l="0" t="0" r="0" b="0"/>
              <a:pathLst>
                <a:path w="126343" h="326385">
                  <a:moveTo>
                    <a:pt x="126342" y="0"/>
                  </a:moveTo>
                  <a:lnTo>
                    <a:pt x="91595" y="62281"/>
                  </a:lnTo>
                  <a:lnTo>
                    <a:pt x="74462" y="119451"/>
                  </a:lnTo>
                  <a:lnTo>
                    <a:pt x="63397" y="169534"/>
                  </a:lnTo>
                  <a:lnTo>
                    <a:pt x="49590" y="218299"/>
                  </a:lnTo>
                  <a:lnTo>
                    <a:pt x="29553" y="271109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3" name="Group 122"/>
          <p:cNvGrpSpPr/>
          <p:nvPr/>
        </p:nvGrpSpPr>
        <p:grpSpPr>
          <a:xfrm>
            <a:off x="1402348" y="4843109"/>
            <a:ext cx="2166813" cy="425717"/>
            <a:chOff x="1402348" y="4843109"/>
            <a:chExt cx="2166813" cy="425717"/>
          </a:xfrm>
        </p:grpSpPr>
        <p:sp>
          <p:nvSpPr>
            <p:cNvPr id="114" name="Freeform 113"/>
            <p:cNvSpPr/>
            <p:nvPr/>
          </p:nvSpPr>
          <p:spPr>
            <a:xfrm>
              <a:off x="1402348" y="4843109"/>
              <a:ext cx="250627" cy="319024"/>
            </a:xfrm>
            <a:custGeom>
              <a:avLst/>
              <a:gdLst/>
              <a:ahLst/>
              <a:cxnLst/>
              <a:rect l="0" t="0" r="0" b="0"/>
              <a:pathLst>
                <a:path w="250627" h="319024">
                  <a:moveTo>
                    <a:pt x="176926" y="0"/>
                  </a:moveTo>
                  <a:lnTo>
                    <a:pt x="157798" y="61110"/>
                  </a:lnTo>
                  <a:lnTo>
                    <a:pt x="127123" y="115541"/>
                  </a:lnTo>
                  <a:lnTo>
                    <a:pt x="84277" y="176753"/>
                  </a:lnTo>
                  <a:lnTo>
                    <a:pt x="48522" y="231333"/>
                  </a:lnTo>
                  <a:lnTo>
                    <a:pt x="21081" y="278641"/>
                  </a:lnTo>
                  <a:lnTo>
                    <a:pt x="1028" y="301189"/>
                  </a:lnTo>
                  <a:lnTo>
                    <a:pt x="0" y="307247"/>
                  </a:lnTo>
                  <a:lnTo>
                    <a:pt x="2823" y="312456"/>
                  </a:lnTo>
                  <a:lnTo>
                    <a:pt x="8215" y="317098"/>
                  </a:lnTo>
                  <a:lnTo>
                    <a:pt x="15319" y="319023"/>
                  </a:lnTo>
                  <a:lnTo>
                    <a:pt x="55057" y="313708"/>
                  </a:lnTo>
                  <a:lnTo>
                    <a:pt x="112958" y="298024"/>
                  </a:lnTo>
                  <a:lnTo>
                    <a:pt x="158831" y="287332"/>
                  </a:lnTo>
                  <a:lnTo>
                    <a:pt x="195741" y="288296"/>
                  </a:lnTo>
                  <a:lnTo>
                    <a:pt x="216874" y="290738"/>
                  </a:lnTo>
                  <a:lnTo>
                    <a:pt x="250626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1737202" y="4864195"/>
              <a:ext cx="191510" cy="308416"/>
            </a:xfrm>
            <a:custGeom>
              <a:avLst/>
              <a:gdLst/>
              <a:ahLst/>
              <a:cxnLst/>
              <a:rect l="0" t="0" r="0" b="0"/>
              <a:pathLst>
                <a:path w="191510" h="308416">
                  <a:moveTo>
                    <a:pt x="0" y="105255"/>
                  </a:moveTo>
                  <a:lnTo>
                    <a:pt x="3119" y="147947"/>
                  </a:lnTo>
                  <a:lnTo>
                    <a:pt x="16788" y="209663"/>
                  </a:lnTo>
                  <a:lnTo>
                    <a:pt x="23333" y="268686"/>
                  </a:lnTo>
                  <a:lnTo>
                    <a:pt x="26084" y="280889"/>
                  </a:lnTo>
                  <a:lnTo>
                    <a:pt x="27917" y="284346"/>
                  </a:lnTo>
                  <a:lnTo>
                    <a:pt x="29140" y="281971"/>
                  </a:lnTo>
                  <a:lnTo>
                    <a:pt x="30093" y="232035"/>
                  </a:lnTo>
                  <a:lnTo>
                    <a:pt x="23188" y="175229"/>
                  </a:lnTo>
                  <a:lnTo>
                    <a:pt x="21478" y="113618"/>
                  </a:lnTo>
                  <a:lnTo>
                    <a:pt x="22310" y="57558"/>
                  </a:lnTo>
                  <a:lnTo>
                    <a:pt x="26683" y="33754"/>
                  </a:lnTo>
                  <a:lnTo>
                    <a:pt x="38765" y="14595"/>
                  </a:lnTo>
                  <a:lnTo>
                    <a:pt x="46900" y="6211"/>
                  </a:lnTo>
                  <a:lnTo>
                    <a:pt x="55833" y="1791"/>
                  </a:lnTo>
                  <a:lnTo>
                    <a:pt x="75117" y="0"/>
                  </a:lnTo>
                  <a:lnTo>
                    <a:pt x="105705" y="11158"/>
                  </a:lnTo>
                  <a:lnTo>
                    <a:pt x="131405" y="34871"/>
                  </a:lnTo>
                  <a:lnTo>
                    <a:pt x="140290" y="57206"/>
                  </a:lnTo>
                  <a:lnTo>
                    <a:pt x="143070" y="81560"/>
                  </a:lnTo>
                  <a:lnTo>
                    <a:pt x="140405" y="104083"/>
                  </a:lnTo>
                  <a:lnTo>
                    <a:pt x="126739" y="136493"/>
                  </a:lnTo>
                  <a:lnTo>
                    <a:pt x="102283" y="162734"/>
                  </a:lnTo>
                  <a:lnTo>
                    <a:pt x="79774" y="171746"/>
                  </a:lnTo>
                  <a:lnTo>
                    <a:pt x="62361" y="174581"/>
                  </a:lnTo>
                  <a:lnTo>
                    <a:pt x="62631" y="173699"/>
                  </a:lnTo>
                  <a:lnTo>
                    <a:pt x="66320" y="171942"/>
                  </a:lnTo>
                  <a:lnTo>
                    <a:pt x="93870" y="169468"/>
                  </a:lnTo>
                  <a:lnTo>
                    <a:pt x="126079" y="174324"/>
                  </a:lnTo>
                  <a:lnTo>
                    <a:pt x="152260" y="188762"/>
                  </a:lnTo>
                  <a:lnTo>
                    <a:pt x="174835" y="207857"/>
                  </a:lnTo>
                  <a:lnTo>
                    <a:pt x="190753" y="233922"/>
                  </a:lnTo>
                  <a:lnTo>
                    <a:pt x="191509" y="243676"/>
                  </a:lnTo>
                  <a:lnTo>
                    <a:pt x="186111" y="263872"/>
                  </a:lnTo>
                  <a:lnTo>
                    <a:pt x="169917" y="289383"/>
                  </a:lnTo>
                  <a:lnTo>
                    <a:pt x="153897" y="301344"/>
                  </a:lnTo>
                  <a:lnTo>
                    <a:pt x="144712" y="306171"/>
                  </a:lnTo>
                  <a:lnTo>
                    <a:pt x="125148" y="308415"/>
                  </a:lnTo>
                  <a:lnTo>
                    <a:pt x="63171" y="2947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2313118" y="5008880"/>
              <a:ext cx="161080" cy="171801"/>
            </a:xfrm>
            <a:custGeom>
              <a:avLst/>
              <a:gdLst/>
              <a:ahLst/>
              <a:cxnLst/>
              <a:rect l="0" t="0" r="0" b="0"/>
              <a:pathLst>
                <a:path w="161080" h="171801">
                  <a:moveTo>
                    <a:pt x="87379" y="65855"/>
                  </a:moveTo>
                  <a:lnTo>
                    <a:pt x="92968" y="49088"/>
                  </a:lnTo>
                  <a:lnTo>
                    <a:pt x="92593" y="31497"/>
                  </a:lnTo>
                  <a:lnTo>
                    <a:pt x="90855" y="21893"/>
                  </a:lnTo>
                  <a:lnTo>
                    <a:pt x="86187" y="14320"/>
                  </a:lnTo>
                  <a:lnTo>
                    <a:pt x="71641" y="2786"/>
                  </a:lnTo>
                  <a:lnTo>
                    <a:pt x="53478" y="0"/>
                  </a:lnTo>
                  <a:lnTo>
                    <a:pt x="43722" y="895"/>
                  </a:lnTo>
                  <a:lnTo>
                    <a:pt x="26642" y="11248"/>
                  </a:lnTo>
                  <a:lnTo>
                    <a:pt x="12421" y="27547"/>
                  </a:lnTo>
                  <a:lnTo>
                    <a:pt x="2202" y="46490"/>
                  </a:lnTo>
                  <a:lnTo>
                    <a:pt x="0" y="69727"/>
                  </a:lnTo>
                  <a:lnTo>
                    <a:pt x="11141" y="128150"/>
                  </a:lnTo>
                  <a:lnTo>
                    <a:pt x="17621" y="149694"/>
                  </a:lnTo>
                  <a:lnTo>
                    <a:pt x="23326" y="158013"/>
                  </a:lnTo>
                  <a:lnTo>
                    <a:pt x="39024" y="170375"/>
                  </a:lnTo>
                  <a:lnTo>
                    <a:pt x="46954" y="171800"/>
                  </a:lnTo>
                  <a:lnTo>
                    <a:pt x="54580" y="170410"/>
                  </a:lnTo>
                  <a:lnTo>
                    <a:pt x="62003" y="167144"/>
                  </a:lnTo>
                  <a:lnTo>
                    <a:pt x="73371" y="151037"/>
                  </a:lnTo>
                  <a:lnTo>
                    <a:pt x="90201" y="108158"/>
                  </a:lnTo>
                  <a:lnTo>
                    <a:pt x="90319" y="66846"/>
                  </a:lnTo>
                  <a:lnTo>
                    <a:pt x="91679" y="68855"/>
                  </a:lnTo>
                  <a:lnTo>
                    <a:pt x="107856" y="100113"/>
                  </a:lnTo>
                  <a:lnTo>
                    <a:pt x="126851" y="124229"/>
                  </a:lnTo>
                  <a:lnTo>
                    <a:pt x="133581" y="128168"/>
                  </a:lnTo>
                  <a:lnTo>
                    <a:pt x="140407" y="129624"/>
                  </a:lnTo>
                  <a:lnTo>
                    <a:pt x="161079" y="12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2495253" y="5031292"/>
              <a:ext cx="168457" cy="183355"/>
            </a:xfrm>
            <a:custGeom>
              <a:avLst/>
              <a:gdLst/>
              <a:ahLst/>
              <a:cxnLst/>
              <a:rect l="0" t="0" r="0" b="0"/>
              <a:pathLst>
                <a:path w="168457" h="183355">
                  <a:moveTo>
                    <a:pt x="0" y="53972"/>
                  </a:moveTo>
                  <a:lnTo>
                    <a:pt x="14655" y="109113"/>
                  </a:lnTo>
                  <a:lnTo>
                    <a:pt x="31667" y="168728"/>
                  </a:lnTo>
                  <a:lnTo>
                    <a:pt x="36301" y="183354"/>
                  </a:lnTo>
                  <a:lnTo>
                    <a:pt x="34462" y="178155"/>
                  </a:lnTo>
                  <a:lnTo>
                    <a:pt x="31965" y="125076"/>
                  </a:lnTo>
                  <a:lnTo>
                    <a:pt x="31661" y="65418"/>
                  </a:lnTo>
                  <a:lnTo>
                    <a:pt x="37197" y="25778"/>
                  </a:lnTo>
                  <a:lnTo>
                    <a:pt x="42346" y="16459"/>
                  </a:lnTo>
                  <a:lnTo>
                    <a:pt x="57425" y="2984"/>
                  </a:lnTo>
                  <a:lnTo>
                    <a:pt x="66360" y="93"/>
                  </a:lnTo>
                  <a:lnTo>
                    <a:pt x="85645" y="0"/>
                  </a:lnTo>
                  <a:lnTo>
                    <a:pt x="102796" y="6978"/>
                  </a:lnTo>
                  <a:lnTo>
                    <a:pt x="118217" y="19048"/>
                  </a:lnTo>
                  <a:lnTo>
                    <a:pt x="138883" y="45574"/>
                  </a:lnTo>
                  <a:lnTo>
                    <a:pt x="151765" y="76830"/>
                  </a:lnTo>
                  <a:lnTo>
                    <a:pt x="159830" y="119362"/>
                  </a:lnTo>
                  <a:lnTo>
                    <a:pt x="168456" y="1382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2724253" y="4862323"/>
              <a:ext cx="107913" cy="337360"/>
            </a:xfrm>
            <a:custGeom>
              <a:avLst/>
              <a:gdLst/>
              <a:ahLst/>
              <a:cxnLst/>
              <a:rect l="0" t="0" r="0" b="0"/>
              <a:pathLst>
                <a:path w="107913" h="337360">
                  <a:moveTo>
                    <a:pt x="76327" y="243998"/>
                  </a:moveTo>
                  <a:lnTo>
                    <a:pt x="70738" y="221641"/>
                  </a:lnTo>
                  <a:lnTo>
                    <a:pt x="65582" y="213886"/>
                  </a:lnTo>
                  <a:lnTo>
                    <a:pt x="50494" y="202149"/>
                  </a:lnTo>
                  <a:lnTo>
                    <a:pt x="41558" y="200891"/>
                  </a:lnTo>
                  <a:lnTo>
                    <a:pt x="22270" y="205732"/>
                  </a:lnTo>
                  <a:lnTo>
                    <a:pt x="8238" y="218802"/>
                  </a:lnTo>
                  <a:lnTo>
                    <a:pt x="2858" y="227201"/>
                  </a:lnTo>
                  <a:lnTo>
                    <a:pt x="0" y="249011"/>
                  </a:lnTo>
                  <a:lnTo>
                    <a:pt x="10687" y="306443"/>
                  </a:lnTo>
                  <a:lnTo>
                    <a:pt x="17128" y="327903"/>
                  </a:lnTo>
                  <a:lnTo>
                    <a:pt x="23993" y="333860"/>
                  </a:lnTo>
                  <a:lnTo>
                    <a:pt x="33249" y="336661"/>
                  </a:lnTo>
                  <a:lnTo>
                    <a:pt x="44099" y="337359"/>
                  </a:lnTo>
                  <a:lnTo>
                    <a:pt x="52502" y="334315"/>
                  </a:lnTo>
                  <a:lnTo>
                    <a:pt x="64958" y="321574"/>
                  </a:lnTo>
                  <a:lnTo>
                    <a:pt x="78548" y="294669"/>
                  </a:lnTo>
                  <a:lnTo>
                    <a:pt x="86384" y="238496"/>
                  </a:lnTo>
                  <a:lnTo>
                    <a:pt x="91745" y="181126"/>
                  </a:lnTo>
                  <a:lnTo>
                    <a:pt x="87821" y="119145"/>
                  </a:lnTo>
                  <a:lnTo>
                    <a:pt x="85876" y="60152"/>
                  </a:lnTo>
                  <a:lnTo>
                    <a:pt x="72226" y="2588"/>
                  </a:lnTo>
                  <a:lnTo>
                    <a:pt x="70084" y="0"/>
                  </a:lnTo>
                  <a:lnTo>
                    <a:pt x="68655" y="2954"/>
                  </a:lnTo>
                  <a:lnTo>
                    <a:pt x="67345" y="61131"/>
                  </a:lnTo>
                  <a:lnTo>
                    <a:pt x="77325" y="117582"/>
                  </a:lnTo>
                  <a:lnTo>
                    <a:pt x="84973" y="173794"/>
                  </a:lnTo>
                  <a:lnTo>
                    <a:pt x="98060" y="232543"/>
                  </a:lnTo>
                  <a:lnTo>
                    <a:pt x="107912" y="2650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3144599" y="4979979"/>
              <a:ext cx="182407" cy="242205"/>
            </a:xfrm>
            <a:custGeom>
              <a:avLst/>
              <a:gdLst/>
              <a:ahLst/>
              <a:cxnLst/>
              <a:rect l="0" t="0" r="0" b="0"/>
              <a:pathLst>
                <a:path w="182407" h="242205">
                  <a:moveTo>
                    <a:pt x="66592" y="0"/>
                  </a:moveTo>
                  <a:lnTo>
                    <a:pt x="72182" y="22357"/>
                  </a:lnTo>
                  <a:lnTo>
                    <a:pt x="68687" y="42692"/>
                  </a:lnTo>
                  <a:lnTo>
                    <a:pt x="42600" y="105336"/>
                  </a:lnTo>
                  <a:lnTo>
                    <a:pt x="14617" y="168461"/>
                  </a:lnTo>
                  <a:lnTo>
                    <a:pt x="44" y="210571"/>
                  </a:lnTo>
                  <a:lnTo>
                    <a:pt x="0" y="219929"/>
                  </a:lnTo>
                  <a:lnTo>
                    <a:pt x="6190" y="236566"/>
                  </a:lnTo>
                  <a:lnTo>
                    <a:pt x="12286" y="240769"/>
                  </a:lnTo>
                  <a:lnTo>
                    <a:pt x="62821" y="242204"/>
                  </a:lnTo>
                  <a:lnTo>
                    <a:pt x="121858" y="233829"/>
                  </a:lnTo>
                  <a:lnTo>
                    <a:pt x="182406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3421761" y="5011565"/>
              <a:ext cx="136872" cy="257261"/>
            </a:xfrm>
            <a:custGeom>
              <a:avLst/>
              <a:gdLst/>
              <a:ahLst/>
              <a:cxnLst/>
              <a:rect l="0" t="0" r="0" b="0"/>
              <a:pathLst>
                <a:path w="136872" h="257261">
                  <a:moveTo>
                    <a:pt x="0" y="0"/>
                  </a:moveTo>
                  <a:lnTo>
                    <a:pt x="8333" y="37477"/>
                  </a:lnTo>
                  <a:lnTo>
                    <a:pt x="10095" y="94490"/>
                  </a:lnTo>
                  <a:lnTo>
                    <a:pt x="11613" y="152502"/>
                  </a:lnTo>
                  <a:lnTo>
                    <a:pt x="25172" y="209855"/>
                  </a:lnTo>
                  <a:lnTo>
                    <a:pt x="40864" y="236354"/>
                  </a:lnTo>
                  <a:lnTo>
                    <a:pt x="49469" y="241797"/>
                  </a:lnTo>
                  <a:lnTo>
                    <a:pt x="104636" y="256839"/>
                  </a:lnTo>
                  <a:lnTo>
                    <a:pt x="119815" y="257260"/>
                  </a:lnTo>
                  <a:lnTo>
                    <a:pt x="136871" y="2526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3474404" y="5137906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0"/>
                  </a:moveTo>
                  <a:lnTo>
                    <a:pt x="56672" y="72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3453347" y="4990507"/>
              <a:ext cx="115814" cy="10530"/>
            </a:xfrm>
            <a:custGeom>
              <a:avLst/>
              <a:gdLst/>
              <a:ahLst/>
              <a:cxnLst/>
              <a:rect l="0" t="0" r="0" b="0"/>
              <a:pathLst>
                <a:path w="115814" h="10530">
                  <a:moveTo>
                    <a:pt x="115813" y="10529"/>
                  </a:moveTo>
                  <a:lnTo>
                    <a:pt x="78335" y="2196"/>
                  </a:lnTo>
                  <a:lnTo>
                    <a:pt x="17941" y="2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9" name="Group 128"/>
          <p:cNvGrpSpPr/>
          <p:nvPr/>
        </p:nvGrpSpPr>
        <p:grpSpPr>
          <a:xfrm>
            <a:off x="6580947" y="4306155"/>
            <a:ext cx="894886" cy="463255"/>
            <a:chOff x="6580947" y="4306155"/>
            <a:chExt cx="894886" cy="463255"/>
          </a:xfrm>
        </p:grpSpPr>
        <p:sp>
          <p:nvSpPr>
            <p:cNvPr id="124" name="Freeform 123"/>
            <p:cNvSpPr/>
            <p:nvPr/>
          </p:nvSpPr>
          <p:spPr>
            <a:xfrm>
              <a:off x="6580947" y="4408730"/>
              <a:ext cx="178349" cy="193292"/>
            </a:xfrm>
            <a:custGeom>
              <a:avLst/>
              <a:gdLst/>
              <a:ahLst/>
              <a:cxnLst/>
              <a:rect l="0" t="0" r="0" b="0"/>
              <a:pathLst>
                <a:path w="178349" h="193292">
                  <a:moveTo>
                    <a:pt x="125706" y="86938"/>
                  </a:moveTo>
                  <a:lnTo>
                    <a:pt x="122586" y="44247"/>
                  </a:lnTo>
                  <a:lnTo>
                    <a:pt x="120116" y="33911"/>
                  </a:lnTo>
                  <a:lnTo>
                    <a:pt x="114960" y="25850"/>
                  </a:lnTo>
                  <a:lnTo>
                    <a:pt x="99873" y="13774"/>
                  </a:lnTo>
                  <a:lnTo>
                    <a:pt x="71648" y="399"/>
                  </a:lnTo>
                  <a:lnTo>
                    <a:pt x="62761" y="0"/>
                  </a:lnTo>
                  <a:lnTo>
                    <a:pt x="46647" y="5795"/>
                  </a:lnTo>
                  <a:lnTo>
                    <a:pt x="34807" y="19289"/>
                  </a:lnTo>
                  <a:lnTo>
                    <a:pt x="10232" y="76941"/>
                  </a:lnTo>
                  <a:lnTo>
                    <a:pt x="2584" y="111272"/>
                  </a:lnTo>
                  <a:lnTo>
                    <a:pt x="0" y="164795"/>
                  </a:lnTo>
                  <a:lnTo>
                    <a:pt x="3298" y="175107"/>
                  </a:lnTo>
                  <a:lnTo>
                    <a:pt x="9005" y="183152"/>
                  </a:lnTo>
                  <a:lnTo>
                    <a:pt x="16320" y="189685"/>
                  </a:lnTo>
                  <a:lnTo>
                    <a:pt x="24706" y="192871"/>
                  </a:lnTo>
                  <a:lnTo>
                    <a:pt x="43382" y="193291"/>
                  </a:lnTo>
                  <a:lnTo>
                    <a:pt x="60262" y="183339"/>
                  </a:lnTo>
                  <a:lnTo>
                    <a:pt x="74392" y="167217"/>
                  </a:lnTo>
                  <a:lnTo>
                    <a:pt x="100639" y="107648"/>
                  </a:lnTo>
                  <a:lnTo>
                    <a:pt x="107936" y="86784"/>
                  </a:lnTo>
                  <a:lnTo>
                    <a:pt x="111519" y="84496"/>
                  </a:lnTo>
                  <a:lnTo>
                    <a:pt x="115079" y="87649"/>
                  </a:lnTo>
                  <a:lnTo>
                    <a:pt x="145327" y="150767"/>
                  </a:lnTo>
                  <a:lnTo>
                    <a:pt x="158212" y="162100"/>
                  </a:lnTo>
                  <a:lnTo>
                    <a:pt x="178348" y="17116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6780352" y="4476415"/>
              <a:ext cx="105286" cy="126955"/>
            </a:xfrm>
            <a:custGeom>
              <a:avLst/>
              <a:gdLst/>
              <a:ahLst/>
              <a:cxnLst/>
              <a:rect l="0" t="0" r="0" b="0"/>
              <a:pathLst>
                <a:path w="105286" h="126955">
                  <a:moveTo>
                    <a:pt x="0" y="40310"/>
                  </a:moveTo>
                  <a:lnTo>
                    <a:pt x="3119" y="83002"/>
                  </a:lnTo>
                  <a:lnTo>
                    <a:pt x="15619" y="126954"/>
                  </a:lnTo>
                  <a:lnTo>
                    <a:pt x="3894" y="72536"/>
                  </a:lnTo>
                  <a:lnTo>
                    <a:pt x="1731" y="46054"/>
                  </a:lnTo>
                  <a:lnTo>
                    <a:pt x="7008" y="21806"/>
                  </a:lnTo>
                  <a:lnTo>
                    <a:pt x="11691" y="10427"/>
                  </a:lnTo>
                  <a:lnTo>
                    <a:pt x="18322" y="4010"/>
                  </a:lnTo>
                  <a:lnTo>
                    <a:pt x="26254" y="902"/>
                  </a:lnTo>
                  <a:lnTo>
                    <a:pt x="35050" y="0"/>
                  </a:lnTo>
                  <a:lnTo>
                    <a:pt x="51063" y="5237"/>
                  </a:lnTo>
                  <a:lnTo>
                    <a:pt x="80406" y="27663"/>
                  </a:lnTo>
                  <a:lnTo>
                    <a:pt x="96094" y="58920"/>
                  </a:lnTo>
                  <a:lnTo>
                    <a:pt x="104075" y="112662"/>
                  </a:lnTo>
                  <a:lnTo>
                    <a:pt x="105285" y="12453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6864580" y="4480736"/>
              <a:ext cx="184603" cy="288674"/>
            </a:xfrm>
            <a:custGeom>
              <a:avLst/>
              <a:gdLst/>
              <a:ahLst/>
              <a:cxnLst/>
              <a:rect l="0" t="0" r="0" b="0"/>
              <a:pathLst>
                <a:path w="184603" h="288674">
                  <a:moveTo>
                    <a:pt x="157927" y="67575"/>
                  </a:moveTo>
                  <a:lnTo>
                    <a:pt x="157927" y="45218"/>
                  </a:lnTo>
                  <a:lnTo>
                    <a:pt x="146749" y="14547"/>
                  </a:lnTo>
                  <a:lnTo>
                    <a:pt x="138777" y="7657"/>
                  </a:lnTo>
                  <a:lnTo>
                    <a:pt x="117441" y="0"/>
                  </a:lnTo>
                  <a:lnTo>
                    <a:pt x="107540" y="1468"/>
                  </a:lnTo>
                  <a:lnTo>
                    <a:pt x="90300" y="12457"/>
                  </a:lnTo>
                  <a:lnTo>
                    <a:pt x="73029" y="38376"/>
                  </a:lnTo>
                  <a:lnTo>
                    <a:pt x="66092" y="73871"/>
                  </a:lnTo>
                  <a:lnTo>
                    <a:pt x="70708" y="94159"/>
                  </a:lnTo>
                  <a:lnTo>
                    <a:pt x="75215" y="102845"/>
                  </a:lnTo>
                  <a:lnTo>
                    <a:pt x="89581" y="115616"/>
                  </a:lnTo>
                  <a:lnTo>
                    <a:pt x="98325" y="120659"/>
                  </a:lnTo>
                  <a:lnTo>
                    <a:pt x="106494" y="121682"/>
                  </a:lnTo>
                  <a:lnTo>
                    <a:pt x="121810" y="116579"/>
                  </a:lnTo>
                  <a:lnTo>
                    <a:pt x="143586" y="94962"/>
                  </a:lnTo>
                  <a:lnTo>
                    <a:pt x="159267" y="66331"/>
                  </a:lnTo>
                  <a:lnTo>
                    <a:pt x="163500" y="63236"/>
                  </a:lnTo>
                  <a:lnTo>
                    <a:pt x="167492" y="64682"/>
                  </a:lnTo>
                  <a:lnTo>
                    <a:pt x="171323" y="69156"/>
                  </a:lnTo>
                  <a:lnTo>
                    <a:pt x="181095" y="125856"/>
                  </a:lnTo>
                  <a:lnTo>
                    <a:pt x="184602" y="156648"/>
                  </a:lnTo>
                  <a:lnTo>
                    <a:pt x="177321" y="211425"/>
                  </a:lnTo>
                  <a:lnTo>
                    <a:pt x="170057" y="233284"/>
                  </a:lnTo>
                  <a:lnTo>
                    <a:pt x="159029" y="250797"/>
                  </a:lnTo>
                  <a:lnTo>
                    <a:pt x="143210" y="263261"/>
                  </a:lnTo>
                  <a:lnTo>
                    <a:pt x="134078" y="268222"/>
                  </a:lnTo>
                  <a:lnTo>
                    <a:pt x="78564" y="276184"/>
                  </a:lnTo>
                  <a:lnTo>
                    <a:pt x="27564" y="280877"/>
                  </a:lnTo>
                  <a:lnTo>
                    <a:pt x="0" y="28867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7101146" y="4306155"/>
              <a:ext cx="178309" cy="294799"/>
            </a:xfrm>
            <a:custGeom>
              <a:avLst/>
              <a:gdLst/>
              <a:ahLst/>
              <a:cxnLst/>
              <a:rect l="0" t="0" r="0" b="0"/>
              <a:pathLst>
                <a:path w="178309" h="294799">
                  <a:moveTo>
                    <a:pt x="5589" y="0"/>
                  </a:moveTo>
                  <a:lnTo>
                    <a:pt x="0" y="16768"/>
                  </a:lnTo>
                  <a:lnTo>
                    <a:pt x="3272" y="69516"/>
                  </a:lnTo>
                  <a:lnTo>
                    <a:pt x="5132" y="126209"/>
                  </a:lnTo>
                  <a:lnTo>
                    <a:pt x="5499" y="182468"/>
                  </a:lnTo>
                  <a:lnTo>
                    <a:pt x="11152" y="219011"/>
                  </a:lnTo>
                  <a:lnTo>
                    <a:pt x="16317" y="225556"/>
                  </a:lnTo>
                  <a:lnTo>
                    <a:pt x="23270" y="228750"/>
                  </a:lnTo>
                  <a:lnTo>
                    <a:pt x="76938" y="230078"/>
                  </a:lnTo>
                  <a:lnTo>
                    <a:pt x="131622" y="216923"/>
                  </a:lnTo>
                  <a:lnTo>
                    <a:pt x="163425" y="201274"/>
                  </a:lnTo>
                  <a:lnTo>
                    <a:pt x="170475" y="191504"/>
                  </a:lnTo>
                  <a:lnTo>
                    <a:pt x="178308" y="165052"/>
                  </a:lnTo>
                  <a:lnTo>
                    <a:pt x="175550" y="143156"/>
                  </a:lnTo>
                  <a:lnTo>
                    <a:pt x="171539" y="134042"/>
                  </a:lnTo>
                  <a:lnTo>
                    <a:pt x="157724" y="120796"/>
                  </a:lnTo>
                  <a:lnTo>
                    <a:pt x="149126" y="115625"/>
                  </a:lnTo>
                  <a:lnTo>
                    <a:pt x="139885" y="114518"/>
                  </a:lnTo>
                  <a:lnTo>
                    <a:pt x="120258" y="119527"/>
                  </a:lnTo>
                  <a:lnTo>
                    <a:pt x="102956" y="132672"/>
                  </a:lnTo>
                  <a:lnTo>
                    <a:pt x="88638" y="150212"/>
                  </a:lnTo>
                  <a:lnTo>
                    <a:pt x="78375" y="169707"/>
                  </a:lnTo>
                  <a:lnTo>
                    <a:pt x="71609" y="206001"/>
                  </a:lnTo>
                  <a:lnTo>
                    <a:pt x="75194" y="240802"/>
                  </a:lnTo>
                  <a:lnTo>
                    <a:pt x="83708" y="259491"/>
                  </a:lnTo>
                  <a:lnTo>
                    <a:pt x="89254" y="267751"/>
                  </a:lnTo>
                  <a:lnTo>
                    <a:pt x="104775" y="280048"/>
                  </a:lnTo>
                  <a:lnTo>
                    <a:pt x="124541" y="288242"/>
                  </a:lnTo>
                  <a:lnTo>
                    <a:pt x="174046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7337755" y="4384318"/>
              <a:ext cx="138078" cy="227165"/>
            </a:xfrm>
            <a:custGeom>
              <a:avLst/>
              <a:gdLst/>
              <a:ahLst/>
              <a:cxnLst/>
              <a:rect l="0" t="0" r="0" b="0"/>
              <a:pathLst>
                <a:path w="138078" h="227165">
                  <a:moveTo>
                    <a:pt x="105892" y="6065"/>
                  </a:moveTo>
                  <a:lnTo>
                    <a:pt x="73441" y="0"/>
                  </a:lnTo>
                  <a:lnTo>
                    <a:pt x="52865" y="2589"/>
                  </a:lnTo>
                  <a:lnTo>
                    <a:pt x="35142" y="13879"/>
                  </a:lnTo>
                  <a:lnTo>
                    <a:pt x="4699" y="44133"/>
                  </a:lnTo>
                  <a:lnTo>
                    <a:pt x="996" y="53671"/>
                  </a:lnTo>
                  <a:lnTo>
                    <a:pt x="0" y="76746"/>
                  </a:lnTo>
                  <a:lnTo>
                    <a:pt x="4882" y="85941"/>
                  </a:lnTo>
                  <a:lnTo>
                    <a:pt x="22784" y="99278"/>
                  </a:lnTo>
                  <a:lnTo>
                    <a:pt x="84934" y="124944"/>
                  </a:lnTo>
                  <a:lnTo>
                    <a:pt x="118563" y="147744"/>
                  </a:lnTo>
                  <a:lnTo>
                    <a:pt x="133361" y="161060"/>
                  </a:lnTo>
                  <a:lnTo>
                    <a:pt x="137073" y="169057"/>
                  </a:lnTo>
                  <a:lnTo>
                    <a:pt x="138077" y="187300"/>
                  </a:lnTo>
                  <a:lnTo>
                    <a:pt x="134368" y="194739"/>
                  </a:lnTo>
                  <a:lnTo>
                    <a:pt x="120888" y="206123"/>
                  </a:lnTo>
                  <a:lnTo>
                    <a:pt x="69167" y="215729"/>
                  </a:lnTo>
                  <a:lnTo>
                    <a:pt x="21664" y="2271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371262" y="207204"/>
            <a:ext cx="1084699" cy="824353"/>
            <a:chOff x="371262" y="207204"/>
            <a:chExt cx="1084699" cy="824353"/>
          </a:xfrm>
        </p:grpSpPr>
        <p:sp>
          <p:nvSpPr>
            <p:cNvPr id="2" name="Freeform 1"/>
            <p:cNvSpPr/>
            <p:nvPr/>
          </p:nvSpPr>
          <p:spPr>
            <a:xfrm>
              <a:off x="371262" y="207204"/>
              <a:ext cx="413370" cy="620506"/>
            </a:xfrm>
            <a:custGeom>
              <a:avLst/>
              <a:gdLst/>
              <a:ahLst/>
              <a:cxnLst/>
              <a:rect l="0" t="0" r="0" b="0"/>
              <a:pathLst>
                <a:path w="413370" h="620506">
                  <a:moveTo>
                    <a:pt x="334147" y="66536"/>
                  </a:moveTo>
                  <a:lnTo>
                    <a:pt x="280032" y="23875"/>
                  </a:lnTo>
                  <a:lnTo>
                    <a:pt x="257453" y="11311"/>
                  </a:lnTo>
                  <a:lnTo>
                    <a:pt x="214197" y="0"/>
                  </a:lnTo>
                  <a:lnTo>
                    <a:pt x="163834" y="5474"/>
                  </a:lnTo>
                  <a:lnTo>
                    <a:pt x="109172" y="17820"/>
                  </a:lnTo>
                  <a:lnTo>
                    <a:pt x="72905" y="33645"/>
                  </a:lnTo>
                  <a:lnTo>
                    <a:pt x="22591" y="82814"/>
                  </a:lnTo>
                  <a:lnTo>
                    <a:pt x="6567" y="110354"/>
                  </a:lnTo>
                  <a:lnTo>
                    <a:pt x="0" y="151919"/>
                  </a:lnTo>
                  <a:lnTo>
                    <a:pt x="3643" y="190101"/>
                  </a:lnTo>
                  <a:lnTo>
                    <a:pt x="12171" y="209581"/>
                  </a:lnTo>
                  <a:lnTo>
                    <a:pt x="24930" y="226038"/>
                  </a:lnTo>
                  <a:lnTo>
                    <a:pt x="42299" y="241151"/>
                  </a:lnTo>
                  <a:lnTo>
                    <a:pt x="77398" y="257224"/>
                  </a:lnTo>
                  <a:lnTo>
                    <a:pt x="103833" y="259301"/>
                  </a:lnTo>
                  <a:lnTo>
                    <a:pt x="158931" y="256692"/>
                  </a:lnTo>
                  <a:lnTo>
                    <a:pt x="213705" y="264582"/>
                  </a:lnTo>
                  <a:lnTo>
                    <a:pt x="270366" y="280815"/>
                  </a:lnTo>
                  <a:lnTo>
                    <a:pt x="323538" y="306523"/>
                  </a:lnTo>
                  <a:lnTo>
                    <a:pt x="343470" y="317087"/>
                  </a:lnTo>
                  <a:lnTo>
                    <a:pt x="382659" y="356851"/>
                  </a:lnTo>
                  <a:lnTo>
                    <a:pt x="398564" y="389772"/>
                  </a:lnTo>
                  <a:lnTo>
                    <a:pt x="407183" y="442817"/>
                  </a:lnTo>
                  <a:lnTo>
                    <a:pt x="413369" y="483224"/>
                  </a:lnTo>
                  <a:lnTo>
                    <a:pt x="411081" y="506754"/>
                  </a:lnTo>
                  <a:lnTo>
                    <a:pt x="403045" y="525791"/>
                  </a:lnTo>
                  <a:lnTo>
                    <a:pt x="370949" y="571594"/>
                  </a:lnTo>
                  <a:lnTo>
                    <a:pt x="329978" y="602735"/>
                  </a:lnTo>
                  <a:lnTo>
                    <a:pt x="303048" y="614853"/>
                  </a:lnTo>
                  <a:lnTo>
                    <a:pt x="256172" y="620505"/>
                  </a:lnTo>
                  <a:lnTo>
                    <a:pt x="200938" y="612527"/>
                  </a:lnTo>
                  <a:lnTo>
                    <a:pt x="155886" y="599686"/>
                  </a:lnTo>
                  <a:lnTo>
                    <a:pt x="137546" y="586591"/>
                  </a:lnTo>
                  <a:lnTo>
                    <a:pt x="91991" y="55084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857849" y="652766"/>
              <a:ext cx="155640" cy="178564"/>
            </a:xfrm>
            <a:custGeom>
              <a:avLst/>
              <a:gdLst/>
              <a:ahLst/>
              <a:cxnLst/>
              <a:rect l="0" t="0" r="0" b="0"/>
              <a:pathLst>
                <a:path w="155640" h="178564">
                  <a:moveTo>
                    <a:pt x="26544" y="10529"/>
                  </a:moveTo>
                  <a:lnTo>
                    <a:pt x="15366" y="27296"/>
                  </a:lnTo>
                  <a:lnTo>
                    <a:pt x="3669" y="85974"/>
                  </a:lnTo>
                  <a:lnTo>
                    <a:pt x="0" y="113080"/>
                  </a:lnTo>
                  <a:lnTo>
                    <a:pt x="2268" y="140725"/>
                  </a:lnTo>
                  <a:lnTo>
                    <a:pt x="13415" y="162370"/>
                  </a:lnTo>
                  <a:lnTo>
                    <a:pt x="21301" y="171418"/>
                  </a:lnTo>
                  <a:lnTo>
                    <a:pt x="30068" y="176280"/>
                  </a:lnTo>
                  <a:lnTo>
                    <a:pt x="49167" y="178563"/>
                  </a:lnTo>
                  <a:lnTo>
                    <a:pt x="66235" y="172558"/>
                  </a:lnTo>
                  <a:lnTo>
                    <a:pt x="126714" y="120411"/>
                  </a:lnTo>
                  <a:lnTo>
                    <a:pt x="143312" y="92999"/>
                  </a:lnTo>
                  <a:lnTo>
                    <a:pt x="155639" y="57061"/>
                  </a:lnTo>
                  <a:lnTo>
                    <a:pt x="153720" y="33550"/>
                  </a:lnTo>
                  <a:lnTo>
                    <a:pt x="142358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110411" y="660691"/>
              <a:ext cx="124492" cy="370866"/>
            </a:xfrm>
            <a:custGeom>
              <a:avLst/>
              <a:gdLst/>
              <a:ahLst/>
              <a:cxnLst/>
              <a:rect l="0" t="0" r="0" b="0"/>
              <a:pathLst>
                <a:path w="124492" h="370866">
                  <a:moveTo>
                    <a:pt x="16138" y="107889"/>
                  </a:moveTo>
                  <a:lnTo>
                    <a:pt x="24471" y="145367"/>
                  </a:lnTo>
                  <a:lnTo>
                    <a:pt x="26233" y="202379"/>
                  </a:lnTo>
                  <a:lnTo>
                    <a:pt x="33816" y="261561"/>
                  </a:lnTo>
                  <a:lnTo>
                    <a:pt x="36527" y="318311"/>
                  </a:lnTo>
                  <a:lnTo>
                    <a:pt x="31474" y="368992"/>
                  </a:lnTo>
                  <a:lnTo>
                    <a:pt x="29871" y="370865"/>
                  </a:lnTo>
                  <a:lnTo>
                    <a:pt x="19712" y="309416"/>
                  </a:lnTo>
                  <a:lnTo>
                    <a:pt x="11019" y="246573"/>
                  </a:lnTo>
                  <a:lnTo>
                    <a:pt x="612" y="186193"/>
                  </a:lnTo>
                  <a:lnTo>
                    <a:pt x="2439" y="136419"/>
                  </a:lnTo>
                  <a:lnTo>
                    <a:pt x="0" y="73967"/>
                  </a:lnTo>
                  <a:lnTo>
                    <a:pt x="5456" y="43679"/>
                  </a:lnTo>
                  <a:lnTo>
                    <a:pt x="15680" y="22419"/>
                  </a:lnTo>
                  <a:lnTo>
                    <a:pt x="34262" y="8291"/>
                  </a:lnTo>
                  <a:lnTo>
                    <a:pt x="45768" y="2886"/>
                  </a:lnTo>
                  <a:lnTo>
                    <a:pt x="67911" y="0"/>
                  </a:lnTo>
                  <a:lnTo>
                    <a:pt x="78729" y="868"/>
                  </a:lnTo>
                  <a:lnTo>
                    <a:pt x="96989" y="11191"/>
                  </a:lnTo>
                  <a:lnTo>
                    <a:pt x="111733" y="27477"/>
                  </a:lnTo>
                  <a:lnTo>
                    <a:pt x="122185" y="46414"/>
                  </a:lnTo>
                  <a:lnTo>
                    <a:pt x="124491" y="66529"/>
                  </a:lnTo>
                  <a:lnTo>
                    <a:pt x="120447" y="85997"/>
                  </a:lnTo>
                  <a:lnTo>
                    <a:pt x="110850" y="102449"/>
                  </a:lnTo>
                  <a:lnTo>
                    <a:pt x="81115" y="124864"/>
                  </a:lnTo>
                  <a:lnTo>
                    <a:pt x="26666" y="13947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326590" y="649122"/>
              <a:ext cx="129371" cy="374133"/>
            </a:xfrm>
            <a:custGeom>
              <a:avLst/>
              <a:gdLst/>
              <a:ahLst/>
              <a:cxnLst/>
              <a:rect l="0" t="0" r="0" b="0"/>
              <a:pathLst>
                <a:path w="129371" h="374133">
                  <a:moveTo>
                    <a:pt x="0" y="77344"/>
                  </a:moveTo>
                  <a:lnTo>
                    <a:pt x="5589" y="135961"/>
                  </a:lnTo>
                  <a:lnTo>
                    <a:pt x="14654" y="187519"/>
                  </a:lnTo>
                  <a:lnTo>
                    <a:pt x="24749" y="241659"/>
                  </a:lnTo>
                  <a:lnTo>
                    <a:pt x="37471" y="303950"/>
                  </a:lnTo>
                  <a:lnTo>
                    <a:pt x="44317" y="358195"/>
                  </a:lnTo>
                  <a:lnTo>
                    <a:pt x="47772" y="374132"/>
                  </a:lnTo>
                  <a:lnTo>
                    <a:pt x="47056" y="373469"/>
                  </a:lnTo>
                  <a:lnTo>
                    <a:pt x="45409" y="369517"/>
                  </a:lnTo>
                  <a:lnTo>
                    <a:pt x="39429" y="316843"/>
                  </a:lnTo>
                  <a:lnTo>
                    <a:pt x="25383" y="255025"/>
                  </a:lnTo>
                  <a:lnTo>
                    <a:pt x="18792" y="197753"/>
                  </a:lnTo>
                  <a:lnTo>
                    <a:pt x="6572" y="140773"/>
                  </a:lnTo>
                  <a:lnTo>
                    <a:pt x="2468" y="81597"/>
                  </a:lnTo>
                  <a:lnTo>
                    <a:pt x="11709" y="27968"/>
                  </a:lnTo>
                  <a:lnTo>
                    <a:pt x="14825" y="16351"/>
                  </a:lnTo>
                  <a:lnTo>
                    <a:pt x="22752" y="8606"/>
                  </a:lnTo>
                  <a:lnTo>
                    <a:pt x="47157" y="0"/>
                  </a:lnTo>
                  <a:lnTo>
                    <a:pt x="71261" y="2415"/>
                  </a:lnTo>
                  <a:lnTo>
                    <a:pt x="92503" y="11287"/>
                  </a:lnTo>
                  <a:lnTo>
                    <a:pt x="109743" y="23029"/>
                  </a:lnTo>
                  <a:lnTo>
                    <a:pt x="122084" y="39166"/>
                  </a:lnTo>
                  <a:lnTo>
                    <a:pt x="127013" y="48382"/>
                  </a:lnTo>
                  <a:lnTo>
                    <a:pt x="129370" y="71101"/>
                  </a:lnTo>
                  <a:lnTo>
                    <a:pt x="125348" y="94456"/>
                  </a:lnTo>
                  <a:lnTo>
                    <a:pt x="115762" y="112635"/>
                  </a:lnTo>
                  <a:lnTo>
                    <a:pt x="97463" y="125394"/>
                  </a:lnTo>
                  <a:lnTo>
                    <a:pt x="86033" y="130435"/>
                  </a:lnTo>
                  <a:lnTo>
                    <a:pt x="60854" y="132915"/>
                  </a:lnTo>
                  <a:lnTo>
                    <a:pt x="21057" y="1299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526424" y="284269"/>
            <a:ext cx="4179815" cy="684353"/>
            <a:chOff x="526424" y="284269"/>
            <a:chExt cx="4179815" cy="684353"/>
          </a:xfrm>
        </p:grpSpPr>
        <p:sp>
          <p:nvSpPr>
            <p:cNvPr id="7" name="Freeform 6"/>
            <p:cNvSpPr/>
            <p:nvPr/>
          </p:nvSpPr>
          <p:spPr>
            <a:xfrm>
              <a:off x="1526632" y="284269"/>
              <a:ext cx="42115" cy="484312"/>
            </a:xfrm>
            <a:custGeom>
              <a:avLst/>
              <a:gdLst/>
              <a:ahLst/>
              <a:cxnLst/>
              <a:rect l="0" t="0" r="0" b="0"/>
              <a:pathLst>
                <a:path w="42115" h="484312">
                  <a:moveTo>
                    <a:pt x="0" y="0"/>
                  </a:moveTo>
                  <a:lnTo>
                    <a:pt x="0" y="58617"/>
                  </a:lnTo>
                  <a:lnTo>
                    <a:pt x="8405" y="113961"/>
                  </a:lnTo>
                  <a:lnTo>
                    <a:pt x="16788" y="164137"/>
                  </a:lnTo>
                  <a:lnTo>
                    <a:pt x="20962" y="219429"/>
                  </a:lnTo>
                  <a:lnTo>
                    <a:pt x="29140" y="280690"/>
                  </a:lnTo>
                  <a:lnTo>
                    <a:pt x="30861" y="335851"/>
                  </a:lnTo>
                  <a:lnTo>
                    <a:pt x="34490" y="386121"/>
                  </a:lnTo>
                  <a:lnTo>
                    <a:pt x="40608" y="445028"/>
                  </a:lnTo>
                  <a:lnTo>
                    <a:pt x="42114" y="48431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605076" y="571787"/>
              <a:ext cx="177472" cy="192505"/>
            </a:xfrm>
            <a:custGeom>
              <a:avLst/>
              <a:gdLst/>
              <a:ahLst/>
              <a:cxnLst/>
              <a:rect l="0" t="0" r="0" b="0"/>
              <a:pathLst>
                <a:path w="177472" h="192505">
                  <a:moveTo>
                    <a:pt x="47898" y="112565"/>
                  </a:moveTo>
                  <a:lnTo>
                    <a:pt x="106514" y="112565"/>
                  </a:lnTo>
                  <a:lnTo>
                    <a:pt x="126982" y="106326"/>
                  </a:lnTo>
                  <a:lnTo>
                    <a:pt x="159186" y="83256"/>
                  </a:lnTo>
                  <a:lnTo>
                    <a:pt x="175368" y="57478"/>
                  </a:lnTo>
                  <a:lnTo>
                    <a:pt x="177471" y="37779"/>
                  </a:lnTo>
                  <a:lnTo>
                    <a:pt x="176394" y="27613"/>
                  </a:lnTo>
                  <a:lnTo>
                    <a:pt x="172166" y="19665"/>
                  </a:lnTo>
                  <a:lnTo>
                    <a:pt x="158110" y="7715"/>
                  </a:lnTo>
                  <a:lnTo>
                    <a:pt x="124877" y="0"/>
                  </a:lnTo>
                  <a:lnTo>
                    <a:pt x="105117" y="4434"/>
                  </a:lnTo>
                  <a:lnTo>
                    <a:pt x="47375" y="31207"/>
                  </a:lnTo>
                  <a:lnTo>
                    <a:pt x="27778" y="44820"/>
                  </a:lnTo>
                  <a:lnTo>
                    <a:pt x="11270" y="62569"/>
                  </a:lnTo>
                  <a:lnTo>
                    <a:pt x="2373" y="85275"/>
                  </a:lnTo>
                  <a:lnTo>
                    <a:pt x="0" y="97881"/>
                  </a:lnTo>
                  <a:lnTo>
                    <a:pt x="3603" y="118127"/>
                  </a:lnTo>
                  <a:lnTo>
                    <a:pt x="24980" y="155778"/>
                  </a:lnTo>
                  <a:lnTo>
                    <a:pt x="50466" y="181001"/>
                  </a:lnTo>
                  <a:lnTo>
                    <a:pt x="73216" y="189774"/>
                  </a:lnTo>
                  <a:lnTo>
                    <a:pt x="97755" y="192504"/>
                  </a:lnTo>
                  <a:lnTo>
                    <a:pt x="142654" y="18626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826369" y="603329"/>
              <a:ext cx="366026" cy="164664"/>
            </a:xfrm>
            <a:custGeom>
              <a:avLst/>
              <a:gdLst/>
              <a:ahLst/>
              <a:cxnLst/>
              <a:rect l="0" t="0" r="0" b="0"/>
              <a:pathLst>
                <a:path w="366026" h="164664">
                  <a:moveTo>
                    <a:pt x="5589" y="81023"/>
                  </a:moveTo>
                  <a:lnTo>
                    <a:pt x="0" y="97790"/>
                  </a:lnTo>
                  <a:lnTo>
                    <a:pt x="375" y="115381"/>
                  </a:lnTo>
                  <a:lnTo>
                    <a:pt x="10968" y="164663"/>
                  </a:lnTo>
                  <a:lnTo>
                    <a:pt x="7703" y="146489"/>
                  </a:lnTo>
                  <a:lnTo>
                    <a:pt x="6006" y="91658"/>
                  </a:lnTo>
                  <a:lnTo>
                    <a:pt x="8114" y="65862"/>
                  </a:lnTo>
                  <a:lnTo>
                    <a:pt x="16850" y="46599"/>
                  </a:lnTo>
                  <a:lnTo>
                    <a:pt x="23625" y="41696"/>
                  </a:lnTo>
                  <a:lnTo>
                    <a:pt x="31651" y="39597"/>
                  </a:lnTo>
                  <a:lnTo>
                    <a:pt x="40511" y="39368"/>
                  </a:lnTo>
                  <a:lnTo>
                    <a:pt x="48758" y="42724"/>
                  </a:lnTo>
                  <a:lnTo>
                    <a:pt x="64159" y="55812"/>
                  </a:lnTo>
                  <a:lnTo>
                    <a:pt x="98204" y="116644"/>
                  </a:lnTo>
                  <a:lnTo>
                    <a:pt x="103597" y="116468"/>
                  </a:lnTo>
                  <a:lnTo>
                    <a:pt x="108362" y="110502"/>
                  </a:lnTo>
                  <a:lnTo>
                    <a:pt x="134830" y="52372"/>
                  </a:lnTo>
                  <a:lnTo>
                    <a:pt x="140883" y="44375"/>
                  </a:lnTo>
                  <a:lnTo>
                    <a:pt x="148427" y="40213"/>
                  </a:lnTo>
                  <a:lnTo>
                    <a:pt x="166169" y="38709"/>
                  </a:lnTo>
                  <a:lnTo>
                    <a:pt x="174644" y="43455"/>
                  </a:lnTo>
                  <a:lnTo>
                    <a:pt x="190299" y="61206"/>
                  </a:lnTo>
                  <a:lnTo>
                    <a:pt x="215064" y="121105"/>
                  </a:lnTo>
                  <a:lnTo>
                    <a:pt x="218939" y="132311"/>
                  </a:lnTo>
                  <a:lnTo>
                    <a:pt x="223861" y="136272"/>
                  </a:lnTo>
                  <a:lnTo>
                    <a:pt x="229483" y="135403"/>
                  </a:lnTo>
                  <a:lnTo>
                    <a:pt x="291354" y="96104"/>
                  </a:lnTo>
                  <a:lnTo>
                    <a:pt x="342698" y="77651"/>
                  </a:lnTo>
                  <a:lnTo>
                    <a:pt x="357407" y="64316"/>
                  </a:lnTo>
                  <a:lnTo>
                    <a:pt x="362967" y="55847"/>
                  </a:lnTo>
                  <a:lnTo>
                    <a:pt x="366025" y="37078"/>
                  </a:lnTo>
                  <a:lnTo>
                    <a:pt x="365203" y="27160"/>
                  </a:lnTo>
                  <a:lnTo>
                    <a:pt x="361145" y="19378"/>
                  </a:lnTo>
                  <a:lnTo>
                    <a:pt x="347278" y="7612"/>
                  </a:lnTo>
                  <a:lnTo>
                    <a:pt x="308561" y="0"/>
                  </a:lnTo>
                  <a:lnTo>
                    <a:pt x="286083" y="4458"/>
                  </a:lnTo>
                  <a:lnTo>
                    <a:pt x="276813" y="8923"/>
                  </a:lnTo>
                  <a:lnTo>
                    <a:pt x="263393" y="23242"/>
                  </a:lnTo>
                  <a:lnTo>
                    <a:pt x="245246" y="61031"/>
                  </a:lnTo>
                  <a:lnTo>
                    <a:pt x="243905" y="84616"/>
                  </a:lnTo>
                  <a:lnTo>
                    <a:pt x="252575" y="132295"/>
                  </a:lnTo>
                  <a:lnTo>
                    <a:pt x="259154" y="140941"/>
                  </a:lnTo>
                  <a:lnTo>
                    <a:pt x="278942" y="153667"/>
                  </a:lnTo>
                  <a:lnTo>
                    <a:pt x="300215" y="156983"/>
                  </a:lnTo>
                  <a:lnTo>
                    <a:pt x="342501" y="15472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248342" y="631242"/>
              <a:ext cx="135650" cy="158396"/>
            </a:xfrm>
            <a:custGeom>
              <a:avLst/>
              <a:gdLst/>
              <a:ahLst/>
              <a:cxnLst/>
              <a:rect l="0" t="0" r="0" b="0"/>
              <a:pathLst>
                <a:path w="135650" h="158396">
                  <a:moveTo>
                    <a:pt x="4756" y="53110"/>
                  </a:moveTo>
                  <a:lnTo>
                    <a:pt x="4756" y="111727"/>
                  </a:lnTo>
                  <a:lnTo>
                    <a:pt x="10822" y="150476"/>
                  </a:lnTo>
                  <a:lnTo>
                    <a:pt x="9970" y="149606"/>
                  </a:lnTo>
                  <a:lnTo>
                    <a:pt x="197" y="122994"/>
                  </a:lnTo>
                  <a:lnTo>
                    <a:pt x="0" y="104056"/>
                  </a:lnTo>
                  <a:lnTo>
                    <a:pt x="13705" y="45651"/>
                  </a:lnTo>
                  <a:lnTo>
                    <a:pt x="24721" y="22889"/>
                  </a:lnTo>
                  <a:lnTo>
                    <a:pt x="40536" y="7313"/>
                  </a:lnTo>
                  <a:lnTo>
                    <a:pt x="49666" y="1522"/>
                  </a:lnTo>
                  <a:lnTo>
                    <a:pt x="58093" y="0"/>
                  </a:lnTo>
                  <a:lnTo>
                    <a:pt x="66050" y="1326"/>
                  </a:lnTo>
                  <a:lnTo>
                    <a:pt x="81131" y="9038"/>
                  </a:lnTo>
                  <a:lnTo>
                    <a:pt x="95632" y="20264"/>
                  </a:lnTo>
                  <a:lnTo>
                    <a:pt x="111361" y="45327"/>
                  </a:lnTo>
                  <a:lnTo>
                    <a:pt x="130810" y="98705"/>
                  </a:lnTo>
                  <a:lnTo>
                    <a:pt x="135649" y="122507"/>
                  </a:lnTo>
                  <a:lnTo>
                    <a:pt x="131098" y="15839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447074" y="368497"/>
              <a:ext cx="37652" cy="389555"/>
            </a:xfrm>
            <a:custGeom>
              <a:avLst/>
              <a:gdLst/>
              <a:ahLst/>
              <a:cxnLst/>
              <a:rect l="0" t="0" r="0" b="0"/>
              <a:pathLst>
                <a:path w="37652" h="389555">
                  <a:moveTo>
                    <a:pt x="6065" y="0"/>
                  </a:moveTo>
                  <a:lnTo>
                    <a:pt x="0" y="34792"/>
                  </a:lnTo>
                  <a:lnTo>
                    <a:pt x="4918" y="81408"/>
                  </a:lnTo>
                  <a:lnTo>
                    <a:pt x="12615" y="136815"/>
                  </a:lnTo>
                  <a:lnTo>
                    <a:pt x="16585" y="186247"/>
                  </a:lnTo>
                  <a:lnTo>
                    <a:pt x="24650" y="243137"/>
                  </a:lnTo>
                  <a:lnTo>
                    <a:pt x="33279" y="297559"/>
                  </a:lnTo>
                  <a:lnTo>
                    <a:pt x="36787" y="358991"/>
                  </a:lnTo>
                  <a:lnTo>
                    <a:pt x="37651" y="3895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337326" y="547481"/>
              <a:ext cx="263213" cy="10530"/>
            </a:xfrm>
            <a:custGeom>
              <a:avLst/>
              <a:gdLst/>
              <a:ahLst/>
              <a:cxnLst/>
              <a:rect l="0" t="0" r="0" b="0"/>
              <a:pathLst>
                <a:path w="263213" h="10530">
                  <a:moveTo>
                    <a:pt x="263212" y="0"/>
                  </a:moveTo>
                  <a:lnTo>
                    <a:pt x="200734" y="0"/>
                  </a:lnTo>
                  <a:lnTo>
                    <a:pt x="138437" y="0"/>
                  </a:lnTo>
                  <a:lnTo>
                    <a:pt x="87162" y="0"/>
                  </a:lnTo>
                  <a:lnTo>
                    <a:pt x="34924" y="559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540677" y="626872"/>
              <a:ext cx="175676" cy="162766"/>
            </a:xfrm>
            <a:custGeom>
              <a:avLst/>
              <a:gdLst/>
              <a:ahLst/>
              <a:cxnLst/>
              <a:rect l="0" t="0" r="0" b="0"/>
              <a:pathLst>
                <a:path w="175676" h="162766">
                  <a:moveTo>
                    <a:pt x="112504" y="57480"/>
                  </a:moveTo>
                  <a:lnTo>
                    <a:pt x="118093" y="40712"/>
                  </a:lnTo>
                  <a:lnTo>
                    <a:pt x="117717" y="23121"/>
                  </a:lnTo>
                  <a:lnTo>
                    <a:pt x="115980" y="13517"/>
                  </a:lnTo>
                  <a:lnTo>
                    <a:pt x="110142" y="7114"/>
                  </a:lnTo>
                  <a:lnTo>
                    <a:pt x="91177" y="0"/>
                  </a:lnTo>
                  <a:lnTo>
                    <a:pt x="59781" y="1584"/>
                  </a:lnTo>
                  <a:lnTo>
                    <a:pt x="28252" y="15052"/>
                  </a:lnTo>
                  <a:lnTo>
                    <a:pt x="13447" y="30434"/>
                  </a:lnTo>
                  <a:lnTo>
                    <a:pt x="7862" y="39449"/>
                  </a:lnTo>
                  <a:lnTo>
                    <a:pt x="0" y="80083"/>
                  </a:lnTo>
                  <a:lnTo>
                    <a:pt x="3260" y="117990"/>
                  </a:lnTo>
                  <a:lnTo>
                    <a:pt x="11699" y="137405"/>
                  </a:lnTo>
                  <a:lnTo>
                    <a:pt x="17224" y="145859"/>
                  </a:lnTo>
                  <a:lnTo>
                    <a:pt x="24418" y="150324"/>
                  </a:lnTo>
                  <a:lnTo>
                    <a:pt x="41769" y="152166"/>
                  </a:lnTo>
                  <a:lnTo>
                    <a:pt x="58059" y="145966"/>
                  </a:lnTo>
                  <a:lnTo>
                    <a:pt x="73098" y="134242"/>
                  </a:lnTo>
                  <a:lnTo>
                    <a:pt x="87581" y="117333"/>
                  </a:lnTo>
                  <a:lnTo>
                    <a:pt x="95578" y="95000"/>
                  </a:lnTo>
                  <a:lnTo>
                    <a:pt x="97710" y="82493"/>
                  </a:lnTo>
                  <a:lnTo>
                    <a:pt x="100302" y="77665"/>
                  </a:lnTo>
                  <a:lnTo>
                    <a:pt x="103199" y="77955"/>
                  </a:lnTo>
                  <a:lnTo>
                    <a:pt x="109538" y="87637"/>
                  </a:lnTo>
                  <a:lnTo>
                    <a:pt x="126259" y="119329"/>
                  </a:lnTo>
                  <a:lnTo>
                    <a:pt x="157382" y="153232"/>
                  </a:lnTo>
                  <a:lnTo>
                    <a:pt x="175675" y="16276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747937" y="636495"/>
              <a:ext cx="136872" cy="136508"/>
            </a:xfrm>
            <a:custGeom>
              <a:avLst/>
              <a:gdLst/>
              <a:ahLst/>
              <a:cxnLst/>
              <a:rect l="0" t="0" r="0" b="0"/>
              <a:pathLst>
                <a:path w="136872" h="136508">
                  <a:moveTo>
                    <a:pt x="0" y="16271"/>
                  </a:moveTo>
                  <a:lnTo>
                    <a:pt x="14655" y="78364"/>
                  </a:lnTo>
                  <a:lnTo>
                    <a:pt x="45854" y="136507"/>
                  </a:lnTo>
                  <a:lnTo>
                    <a:pt x="44556" y="130541"/>
                  </a:lnTo>
                  <a:lnTo>
                    <a:pt x="18610" y="69317"/>
                  </a:lnTo>
                  <a:lnTo>
                    <a:pt x="17240" y="48036"/>
                  </a:lnTo>
                  <a:lnTo>
                    <a:pt x="21700" y="28049"/>
                  </a:lnTo>
                  <a:lnTo>
                    <a:pt x="31482" y="11367"/>
                  </a:lnTo>
                  <a:lnTo>
                    <a:pt x="39705" y="5983"/>
                  </a:lnTo>
                  <a:lnTo>
                    <a:pt x="61321" y="0"/>
                  </a:lnTo>
                  <a:lnTo>
                    <a:pt x="94208" y="2222"/>
                  </a:lnTo>
                  <a:lnTo>
                    <a:pt x="136871" y="162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937450" y="684352"/>
              <a:ext cx="42115" cy="63172"/>
            </a:xfrm>
            <a:custGeom>
              <a:avLst/>
              <a:gdLst/>
              <a:ahLst/>
              <a:cxnLst/>
              <a:rect l="0" t="0" r="0" b="0"/>
              <a:pathLst>
                <a:path w="42115" h="63172">
                  <a:moveTo>
                    <a:pt x="0" y="0"/>
                  </a:moveTo>
                  <a:lnTo>
                    <a:pt x="42114" y="631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895336" y="652766"/>
              <a:ext cx="168457" cy="315856"/>
            </a:xfrm>
            <a:custGeom>
              <a:avLst/>
              <a:gdLst/>
              <a:ahLst/>
              <a:cxnLst/>
              <a:rect l="0" t="0" r="0" b="0"/>
              <a:pathLst>
                <a:path w="168457" h="315856">
                  <a:moveTo>
                    <a:pt x="168456" y="0"/>
                  </a:moveTo>
                  <a:lnTo>
                    <a:pt x="132540" y="62281"/>
                  </a:lnTo>
                  <a:lnTo>
                    <a:pt x="105123" y="119451"/>
                  </a:lnTo>
                  <a:lnTo>
                    <a:pt x="77178" y="175544"/>
                  </a:lnTo>
                  <a:lnTo>
                    <a:pt x="41891" y="228825"/>
                  </a:lnTo>
                  <a:lnTo>
                    <a:pt x="14298" y="281290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358590" y="345636"/>
              <a:ext cx="210571" cy="412416"/>
            </a:xfrm>
            <a:custGeom>
              <a:avLst/>
              <a:gdLst/>
              <a:ahLst/>
              <a:cxnLst/>
              <a:rect l="0" t="0" r="0" b="0"/>
              <a:pathLst>
                <a:path w="210571" h="412416">
                  <a:moveTo>
                    <a:pt x="0" y="401887"/>
                  </a:moveTo>
                  <a:lnTo>
                    <a:pt x="8333" y="352956"/>
                  </a:lnTo>
                  <a:lnTo>
                    <a:pt x="9878" y="301991"/>
                  </a:lnTo>
                  <a:lnTo>
                    <a:pt x="13456" y="248676"/>
                  </a:lnTo>
                  <a:lnTo>
                    <a:pt x="21924" y="200123"/>
                  </a:lnTo>
                  <a:lnTo>
                    <a:pt x="29677" y="136904"/>
                  </a:lnTo>
                  <a:lnTo>
                    <a:pt x="36610" y="87977"/>
                  </a:lnTo>
                  <a:lnTo>
                    <a:pt x="42197" y="28618"/>
                  </a:lnTo>
                  <a:lnTo>
                    <a:pt x="47220" y="4363"/>
                  </a:lnTo>
                  <a:lnTo>
                    <a:pt x="50198" y="0"/>
                  </a:lnTo>
                  <a:lnTo>
                    <a:pt x="53352" y="601"/>
                  </a:lnTo>
                  <a:lnTo>
                    <a:pt x="72410" y="32372"/>
                  </a:lnTo>
                  <a:lnTo>
                    <a:pt x="91469" y="92113"/>
                  </a:lnTo>
                  <a:lnTo>
                    <a:pt x="113431" y="154000"/>
                  </a:lnTo>
                  <a:lnTo>
                    <a:pt x="133048" y="211619"/>
                  </a:lnTo>
                  <a:lnTo>
                    <a:pt x="150867" y="264917"/>
                  </a:lnTo>
                  <a:lnTo>
                    <a:pt x="171570" y="320765"/>
                  </a:lnTo>
                  <a:lnTo>
                    <a:pt x="191558" y="374424"/>
                  </a:lnTo>
                  <a:lnTo>
                    <a:pt x="210570" y="41241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379647" y="643701"/>
              <a:ext cx="147400" cy="9066"/>
            </a:xfrm>
            <a:custGeom>
              <a:avLst/>
              <a:gdLst/>
              <a:ahLst/>
              <a:cxnLst/>
              <a:rect l="0" t="0" r="0" b="0"/>
              <a:pathLst>
                <a:path w="147400" h="9066">
                  <a:moveTo>
                    <a:pt x="147399" y="9065"/>
                  </a:moveTo>
                  <a:lnTo>
                    <a:pt x="88783" y="0"/>
                  </a:lnTo>
                  <a:lnTo>
                    <a:pt x="26972" y="7063"/>
                  </a:lnTo>
                  <a:lnTo>
                    <a:pt x="0" y="906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590217" y="589962"/>
              <a:ext cx="168457" cy="168090"/>
            </a:xfrm>
            <a:custGeom>
              <a:avLst/>
              <a:gdLst/>
              <a:ahLst/>
              <a:cxnLst/>
              <a:rect l="0" t="0" r="0" b="0"/>
              <a:pathLst>
                <a:path w="168457" h="168090">
                  <a:moveTo>
                    <a:pt x="0" y="41747"/>
                  </a:moveTo>
                  <a:lnTo>
                    <a:pt x="14654" y="94775"/>
                  </a:lnTo>
                  <a:lnTo>
                    <a:pt x="25858" y="136797"/>
                  </a:lnTo>
                  <a:lnTo>
                    <a:pt x="25428" y="136699"/>
                  </a:lnTo>
                  <a:lnTo>
                    <a:pt x="14397" y="101001"/>
                  </a:lnTo>
                  <a:lnTo>
                    <a:pt x="11293" y="50809"/>
                  </a:lnTo>
                  <a:lnTo>
                    <a:pt x="13208" y="25888"/>
                  </a:lnTo>
                  <a:lnTo>
                    <a:pt x="21858" y="7012"/>
                  </a:lnTo>
                  <a:lnTo>
                    <a:pt x="29780" y="2213"/>
                  </a:lnTo>
                  <a:lnTo>
                    <a:pt x="51060" y="0"/>
                  </a:lnTo>
                  <a:lnTo>
                    <a:pt x="69877" y="6035"/>
                  </a:lnTo>
                  <a:lnTo>
                    <a:pt x="86039" y="17687"/>
                  </a:lnTo>
                  <a:lnTo>
                    <a:pt x="135768" y="73993"/>
                  </a:lnTo>
                  <a:lnTo>
                    <a:pt x="160368" y="126062"/>
                  </a:lnTo>
                  <a:lnTo>
                    <a:pt x="168456" y="16808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748145" y="577536"/>
              <a:ext cx="204429" cy="327915"/>
            </a:xfrm>
            <a:custGeom>
              <a:avLst/>
              <a:gdLst/>
              <a:ahLst/>
              <a:cxnLst/>
              <a:rect l="0" t="0" r="0" b="0"/>
              <a:pathLst>
                <a:path w="204429" h="327915">
                  <a:moveTo>
                    <a:pt x="136870" y="96287"/>
                  </a:moveTo>
                  <a:lnTo>
                    <a:pt x="142459" y="79520"/>
                  </a:lnTo>
                  <a:lnTo>
                    <a:pt x="140346" y="46736"/>
                  </a:lnTo>
                  <a:lnTo>
                    <a:pt x="132176" y="27081"/>
                  </a:lnTo>
                  <a:lnTo>
                    <a:pt x="126721" y="18564"/>
                  </a:lnTo>
                  <a:lnTo>
                    <a:pt x="108183" y="5982"/>
                  </a:lnTo>
                  <a:lnTo>
                    <a:pt x="96688" y="989"/>
                  </a:lnTo>
                  <a:lnTo>
                    <a:pt x="85516" y="0"/>
                  </a:lnTo>
                  <a:lnTo>
                    <a:pt x="63743" y="5140"/>
                  </a:lnTo>
                  <a:lnTo>
                    <a:pt x="37344" y="21188"/>
                  </a:lnTo>
                  <a:lnTo>
                    <a:pt x="28295" y="43412"/>
                  </a:lnTo>
                  <a:lnTo>
                    <a:pt x="25444" y="71618"/>
                  </a:lnTo>
                  <a:lnTo>
                    <a:pt x="28076" y="99751"/>
                  </a:lnTo>
                  <a:lnTo>
                    <a:pt x="36265" y="121613"/>
                  </a:lnTo>
                  <a:lnTo>
                    <a:pt x="41724" y="130719"/>
                  </a:lnTo>
                  <a:lnTo>
                    <a:pt x="60268" y="143956"/>
                  </a:lnTo>
                  <a:lnTo>
                    <a:pt x="71764" y="149123"/>
                  </a:lnTo>
                  <a:lnTo>
                    <a:pt x="81768" y="150229"/>
                  </a:lnTo>
                  <a:lnTo>
                    <a:pt x="99122" y="145218"/>
                  </a:lnTo>
                  <a:lnTo>
                    <a:pt x="122046" y="129243"/>
                  </a:lnTo>
                  <a:lnTo>
                    <a:pt x="133401" y="110154"/>
                  </a:lnTo>
                  <a:lnTo>
                    <a:pt x="138067" y="98513"/>
                  </a:lnTo>
                  <a:lnTo>
                    <a:pt x="142347" y="94262"/>
                  </a:lnTo>
                  <a:lnTo>
                    <a:pt x="146371" y="94937"/>
                  </a:lnTo>
                  <a:lnTo>
                    <a:pt x="150223" y="98897"/>
                  </a:lnTo>
                  <a:lnTo>
                    <a:pt x="171485" y="154704"/>
                  </a:lnTo>
                  <a:lnTo>
                    <a:pt x="191541" y="214671"/>
                  </a:lnTo>
                  <a:lnTo>
                    <a:pt x="204428" y="264341"/>
                  </a:lnTo>
                  <a:lnTo>
                    <a:pt x="202771" y="290691"/>
                  </a:lnTo>
                  <a:lnTo>
                    <a:pt x="198351" y="300759"/>
                  </a:lnTo>
                  <a:lnTo>
                    <a:pt x="184082" y="315065"/>
                  </a:lnTo>
                  <a:lnTo>
                    <a:pt x="162923" y="322204"/>
                  </a:lnTo>
                  <a:lnTo>
                    <a:pt x="111210" y="326786"/>
                  </a:lnTo>
                  <a:lnTo>
                    <a:pt x="50303" y="322552"/>
                  </a:lnTo>
                  <a:lnTo>
                    <a:pt x="0" y="3279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916601" y="368497"/>
              <a:ext cx="63172" cy="379027"/>
            </a:xfrm>
            <a:custGeom>
              <a:avLst/>
              <a:gdLst/>
              <a:ahLst/>
              <a:cxnLst/>
              <a:rect l="0" t="0" r="0" b="0"/>
              <a:pathLst>
                <a:path w="63172" h="379027">
                  <a:moveTo>
                    <a:pt x="0" y="0"/>
                  </a:moveTo>
                  <a:lnTo>
                    <a:pt x="7235" y="27556"/>
                  </a:lnTo>
                  <a:lnTo>
                    <a:pt x="12997" y="80659"/>
                  </a:lnTo>
                  <a:lnTo>
                    <a:pt x="25054" y="142405"/>
                  </a:lnTo>
                  <a:lnTo>
                    <a:pt x="29650" y="201681"/>
                  </a:lnTo>
                  <a:lnTo>
                    <a:pt x="36601" y="258109"/>
                  </a:lnTo>
                  <a:lnTo>
                    <a:pt x="49430" y="320003"/>
                  </a:lnTo>
                  <a:lnTo>
                    <a:pt x="63171" y="3790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011357" y="545240"/>
              <a:ext cx="141187" cy="194844"/>
            </a:xfrm>
            <a:custGeom>
              <a:avLst/>
              <a:gdLst/>
              <a:ahLst/>
              <a:cxnLst/>
              <a:rect l="0" t="0" r="0" b="0"/>
              <a:pathLst>
                <a:path w="141187" h="194844">
                  <a:moveTo>
                    <a:pt x="0" y="149640"/>
                  </a:moveTo>
                  <a:lnTo>
                    <a:pt x="17981" y="133999"/>
                  </a:lnTo>
                  <a:lnTo>
                    <a:pt x="74354" y="110033"/>
                  </a:lnTo>
                  <a:lnTo>
                    <a:pt x="126428" y="78856"/>
                  </a:lnTo>
                  <a:lnTo>
                    <a:pt x="133419" y="68526"/>
                  </a:lnTo>
                  <a:lnTo>
                    <a:pt x="141186" y="41450"/>
                  </a:lnTo>
                  <a:lnTo>
                    <a:pt x="139747" y="30720"/>
                  </a:lnTo>
                  <a:lnTo>
                    <a:pt x="135279" y="22397"/>
                  </a:lnTo>
                  <a:lnTo>
                    <a:pt x="128791" y="15678"/>
                  </a:lnTo>
                  <a:lnTo>
                    <a:pt x="97302" y="634"/>
                  </a:lnTo>
                  <a:lnTo>
                    <a:pt x="85925" y="0"/>
                  </a:lnTo>
                  <a:lnTo>
                    <a:pt x="63925" y="5534"/>
                  </a:lnTo>
                  <a:lnTo>
                    <a:pt x="37398" y="21804"/>
                  </a:lnTo>
                  <a:lnTo>
                    <a:pt x="14721" y="52622"/>
                  </a:lnTo>
                  <a:lnTo>
                    <a:pt x="9662" y="74935"/>
                  </a:lnTo>
                  <a:lnTo>
                    <a:pt x="15947" y="117856"/>
                  </a:lnTo>
                  <a:lnTo>
                    <a:pt x="36859" y="158960"/>
                  </a:lnTo>
                  <a:lnTo>
                    <a:pt x="49917" y="175619"/>
                  </a:lnTo>
                  <a:lnTo>
                    <a:pt x="76012" y="192563"/>
                  </a:lnTo>
                  <a:lnTo>
                    <a:pt x="83430" y="194633"/>
                  </a:lnTo>
                  <a:lnTo>
                    <a:pt x="89545" y="194843"/>
                  </a:lnTo>
                  <a:lnTo>
                    <a:pt x="105285" y="1917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203152" y="553884"/>
              <a:ext cx="220407" cy="201806"/>
            </a:xfrm>
            <a:custGeom>
              <a:avLst/>
              <a:gdLst/>
              <a:ahLst/>
              <a:cxnLst/>
              <a:rect l="0" t="0" r="0" b="0"/>
              <a:pathLst>
                <a:path w="220407" h="201806">
                  <a:moveTo>
                    <a:pt x="176703" y="14654"/>
                  </a:moveTo>
                  <a:lnTo>
                    <a:pt x="132740" y="0"/>
                  </a:lnTo>
                  <a:lnTo>
                    <a:pt x="96866" y="1084"/>
                  </a:lnTo>
                  <a:lnTo>
                    <a:pt x="36757" y="13100"/>
                  </a:lnTo>
                  <a:lnTo>
                    <a:pt x="11559" y="24102"/>
                  </a:lnTo>
                  <a:lnTo>
                    <a:pt x="4606" y="31481"/>
                  </a:lnTo>
                  <a:lnTo>
                    <a:pt x="1140" y="39910"/>
                  </a:lnTo>
                  <a:lnTo>
                    <a:pt x="0" y="49039"/>
                  </a:lnTo>
                  <a:lnTo>
                    <a:pt x="2749" y="57465"/>
                  </a:lnTo>
                  <a:lnTo>
                    <a:pt x="15162" y="73066"/>
                  </a:lnTo>
                  <a:lnTo>
                    <a:pt x="38616" y="81559"/>
                  </a:lnTo>
                  <a:lnTo>
                    <a:pt x="95744" y="87012"/>
                  </a:lnTo>
                  <a:lnTo>
                    <a:pt x="150919" y="97664"/>
                  </a:lnTo>
                  <a:lnTo>
                    <a:pt x="193706" y="121085"/>
                  </a:lnTo>
                  <a:lnTo>
                    <a:pt x="208826" y="135656"/>
                  </a:lnTo>
                  <a:lnTo>
                    <a:pt x="219446" y="153831"/>
                  </a:lnTo>
                  <a:lnTo>
                    <a:pt x="220406" y="163591"/>
                  </a:lnTo>
                  <a:lnTo>
                    <a:pt x="215234" y="183794"/>
                  </a:lnTo>
                  <a:lnTo>
                    <a:pt x="207069" y="190585"/>
                  </a:lnTo>
                  <a:lnTo>
                    <a:pt x="182400" y="198131"/>
                  </a:lnTo>
                  <a:lnTo>
                    <a:pt x="128478" y="201805"/>
                  </a:lnTo>
                  <a:lnTo>
                    <a:pt x="81946" y="19363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26424" y="789694"/>
              <a:ext cx="3885017" cy="94700"/>
            </a:xfrm>
            <a:custGeom>
              <a:avLst/>
              <a:gdLst/>
              <a:ahLst/>
              <a:cxnLst/>
              <a:rect l="0" t="0" r="0" b="0"/>
              <a:pathLst>
                <a:path w="3885017" h="94700">
                  <a:moveTo>
                    <a:pt x="3885016" y="31528"/>
                  </a:moveTo>
                  <a:lnTo>
                    <a:pt x="3826399" y="22463"/>
                  </a:lnTo>
                  <a:lnTo>
                    <a:pt x="3772225" y="21289"/>
                  </a:lnTo>
                  <a:lnTo>
                    <a:pt x="3713345" y="21057"/>
                  </a:lnTo>
                  <a:lnTo>
                    <a:pt x="3662965" y="17897"/>
                  </a:lnTo>
                  <a:lnTo>
                    <a:pt x="3610993" y="12672"/>
                  </a:lnTo>
                  <a:lnTo>
                    <a:pt x="3555430" y="11123"/>
                  </a:lnTo>
                  <a:lnTo>
                    <a:pt x="3497632" y="10664"/>
                  </a:lnTo>
                  <a:lnTo>
                    <a:pt x="3440343" y="10529"/>
                  </a:lnTo>
                  <a:lnTo>
                    <a:pt x="3378915" y="10488"/>
                  </a:lnTo>
                  <a:lnTo>
                    <a:pt x="3322499" y="10476"/>
                  </a:lnTo>
                  <a:lnTo>
                    <a:pt x="3266789" y="7353"/>
                  </a:lnTo>
                  <a:lnTo>
                    <a:pt x="3223034" y="3236"/>
                  </a:lnTo>
                  <a:lnTo>
                    <a:pt x="3180190" y="1407"/>
                  </a:lnTo>
                  <a:lnTo>
                    <a:pt x="3137752" y="593"/>
                  </a:lnTo>
                  <a:lnTo>
                    <a:pt x="3080637" y="136"/>
                  </a:lnTo>
                  <a:lnTo>
                    <a:pt x="3027840" y="0"/>
                  </a:lnTo>
                  <a:lnTo>
                    <a:pt x="2973982" y="3079"/>
                  </a:lnTo>
                  <a:lnTo>
                    <a:pt x="2922149" y="8281"/>
                  </a:lnTo>
                  <a:lnTo>
                    <a:pt x="2868576" y="9822"/>
                  </a:lnTo>
                  <a:lnTo>
                    <a:pt x="2808553" y="10343"/>
                  </a:lnTo>
                  <a:lnTo>
                    <a:pt x="2754590" y="10433"/>
                  </a:lnTo>
                  <a:lnTo>
                    <a:pt x="2694147" y="10460"/>
                  </a:lnTo>
                  <a:lnTo>
                    <a:pt x="2649552" y="10466"/>
                  </a:lnTo>
                  <a:lnTo>
                    <a:pt x="2602435" y="11639"/>
                  </a:lnTo>
                  <a:lnTo>
                    <a:pt x="2554199" y="16060"/>
                  </a:lnTo>
                  <a:lnTo>
                    <a:pt x="2505464" y="18804"/>
                  </a:lnTo>
                  <a:lnTo>
                    <a:pt x="2457678" y="20024"/>
                  </a:lnTo>
                  <a:lnTo>
                    <a:pt x="2413043" y="20566"/>
                  </a:lnTo>
                  <a:lnTo>
                    <a:pt x="2359631" y="20871"/>
                  </a:lnTo>
                  <a:lnTo>
                    <a:pt x="2302991" y="20962"/>
                  </a:lnTo>
                  <a:lnTo>
                    <a:pt x="2252934" y="20989"/>
                  </a:lnTo>
                  <a:lnTo>
                    <a:pt x="2197288" y="20997"/>
                  </a:lnTo>
                  <a:lnTo>
                    <a:pt x="2147525" y="20999"/>
                  </a:lnTo>
                  <a:lnTo>
                    <a:pt x="2086377" y="21000"/>
                  </a:lnTo>
                  <a:lnTo>
                    <a:pt x="2040180" y="21000"/>
                  </a:lnTo>
                  <a:lnTo>
                    <a:pt x="1993522" y="21000"/>
                  </a:lnTo>
                  <a:lnTo>
                    <a:pt x="1949388" y="21000"/>
                  </a:lnTo>
                  <a:lnTo>
                    <a:pt x="1903257" y="21000"/>
                  </a:lnTo>
                  <a:lnTo>
                    <a:pt x="1856628" y="21000"/>
                  </a:lnTo>
                  <a:lnTo>
                    <a:pt x="1793255" y="21000"/>
                  </a:lnTo>
                  <a:lnTo>
                    <a:pt x="1731854" y="24119"/>
                  </a:lnTo>
                  <a:lnTo>
                    <a:pt x="1679994" y="30065"/>
                  </a:lnTo>
                  <a:lnTo>
                    <a:pt x="1622350" y="31239"/>
                  </a:lnTo>
                  <a:lnTo>
                    <a:pt x="1565912" y="31443"/>
                  </a:lnTo>
                  <a:lnTo>
                    <a:pt x="1503566" y="31503"/>
                  </a:lnTo>
                  <a:lnTo>
                    <a:pt x="1457499" y="31517"/>
                  </a:lnTo>
                  <a:lnTo>
                    <a:pt x="1412849" y="31523"/>
                  </a:lnTo>
                  <a:lnTo>
                    <a:pt x="1354489" y="31527"/>
                  </a:lnTo>
                  <a:lnTo>
                    <a:pt x="1298202" y="31528"/>
                  </a:lnTo>
                  <a:lnTo>
                    <a:pt x="1254312" y="31528"/>
                  </a:lnTo>
                  <a:lnTo>
                    <a:pt x="1211409" y="31528"/>
                  </a:lnTo>
                  <a:lnTo>
                    <a:pt x="1165825" y="31528"/>
                  </a:lnTo>
                  <a:lnTo>
                    <a:pt x="1119439" y="31528"/>
                  </a:lnTo>
                  <a:lnTo>
                    <a:pt x="1056203" y="32698"/>
                  </a:lnTo>
                  <a:lnTo>
                    <a:pt x="1004450" y="38764"/>
                  </a:lnTo>
                  <a:lnTo>
                    <a:pt x="948042" y="41081"/>
                  </a:lnTo>
                  <a:lnTo>
                    <a:pt x="897144" y="41768"/>
                  </a:lnTo>
                  <a:lnTo>
                    <a:pt x="854576" y="41928"/>
                  </a:lnTo>
                  <a:lnTo>
                    <a:pt x="811480" y="42000"/>
                  </a:lnTo>
                  <a:lnTo>
                    <a:pt x="768930" y="42031"/>
                  </a:lnTo>
                  <a:lnTo>
                    <a:pt x="707853" y="42049"/>
                  </a:lnTo>
                  <a:lnTo>
                    <a:pt x="656741" y="42055"/>
                  </a:lnTo>
                  <a:lnTo>
                    <a:pt x="600522" y="43226"/>
                  </a:lnTo>
                  <a:lnTo>
                    <a:pt x="538419" y="50390"/>
                  </a:lnTo>
                  <a:lnTo>
                    <a:pt x="485915" y="55054"/>
                  </a:lnTo>
                  <a:lnTo>
                    <a:pt x="442910" y="59532"/>
                  </a:lnTo>
                  <a:lnTo>
                    <a:pt x="381577" y="62053"/>
                  </a:lnTo>
                  <a:lnTo>
                    <a:pt x="329219" y="62799"/>
                  </a:lnTo>
                  <a:lnTo>
                    <a:pt x="268082" y="64190"/>
                  </a:lnTo>
                  <a:lnTo>
                    <a:pt x="210492" y="71429"/>
                  </a:lnTo>
                  <a:lnTo>
                    <a:pt x="154403" y="73205"/>
                  </a:lnTo>
                  <a:lnTo>
                    <a:pt x="98263" y="80792"/>
                  </a:lnTo>
                  <a:lnTo>
                    <a:pt x="42114" y="86623"/>
                  </a:lnTo>
                  <a:lnTo>
                    <a:pt x="0" y="946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622010" y="589595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0"/>
                  </a:moveTo>
                  <a:lnTo>
                    <a:pt x="22135" y="559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4966465" y="326383"/>
            <a:ext cx="4140884" cy="612807"/>
            <a:chOff x="4966465" y="326383"/>
            <a:chExt cx="4140884" cy="612807"/>
          </a:xfrm>
        </p:grpSpPr>
        <p:sp>
          <p:nvSpPr>
            <p:cNvPr id="27" name="Freeform 26"/>
            <p:cNvSpPr/>
            <p:nvPr/>
          </p:nvSpPr>
          <p:spPr>
            <a:xfrm>
              <a:off x="4966465" y="326383"/>
              <a:ext cx="266199" cy="431636"/>
            </a:xfrm>
            <a:custGeom>
              <a:avLst/>
              <a:gdLst/>
              <a:ahLst/>
              <a:cxnLst/>
              <a:rect l="0" t="0" r="0" b="0"/>
              <a:pathLst>
                <a:path w="266199" h="431636">
                  <a:moveTo>
                    <a:pt x="66156" y="0"/>
                  </a:moveTo>
                  <a:lnTo>
                    <a:pt x="54978" y="11178"/>
                  </a:lnTo>
                  <a:lnTo>
                    <a:pt x="31312" y="73217"/>
                  </a:lnTo>
                  <a:lnTo>
                    <a:pt x="15018" y="99553"/>
                  </a:lnTo>
                  <a:lnTo>
                    <a:pt x="12177" y="100294"/>
                  </a:lnTo>
                  <a:lnTo>
                    <a:pt x="11453" y="96108"/>
                  </a:lnTo>
                  <a:lnTo>
                    <a:pt x="12140" y="88639"/>
                  </a:lnTo>
                  <a:lnTo>
                    <a:pt x="24285" y="61358"/>
                  </a:lnTo>
                  <a:lnTo>
                    <a:pt x="42702" y="36638"/>
                  </a:lnTo>
                  <a:lnTo>
                    <a:pt x="68566" y="20084"/>
                  </a:lnTo>
                  <a:lnTo>
                    <a:pt x="88284" y="17895"/>
                  </a:lnTo>
                  <a:lnTo>
                    <a:pt x="107577" y="21991"/>
                  </a:lnTo>
                  <a:lnTo>
                    <a:pt x="123950" y="31611"/>
                  </a:lnTo>
                  <a:lnTo>
                    <a:pt x="146321" y="55769"/>
                  </a:lnTo>
                  <a:lnTo>
                    <a:pt x="162179" y="85154"/>
                  </a:lnTo>
                  <a:lnTo>
                    <a:pt x="176847" y="142166"/>
                  </a:lnTo>
                  <a:lnTo>
                    <a:pt x="184077" y="202820"/>
                  </a:lnTo>
                  <a:lnTo>
                    <a:pt x="186884" y="253507"/>
                  </a:lnTo>
                  <a:lnTo>
                    <a:pt x="183426" y="302451"/>
                  </a:lnTo>
                  <a:lnTo>
                    <a:pt x="180277" y="332124"/>
                  </a:lnTo>
                  <a:lnTo>
                    <a:pt x="159192" y="386182"/>
                  </a:lnTo>
                  <a:lnTo>
                    <a:pt x="144940" y="407943"/>
                  </a:lnTo>
                  <a:lnTo>
                    <a:pt x="126908" y="425413"/>
                  </a:lnTo>
                  <a:lnTo>
                    <a:pt x="114846" y="429838"/>
                  </a:lnTo>
                  <a:lnTo>
                    <a:pt x="85847" y="431635"/>
                  </a:lnTo>
                  <a:lnTo>
                    <a:pt x="47814" y="420480"/>
                  </a:lnTo>
                  <a:lnTo>
                    <a:pt x="19907" y="402357"/>
                  </a:lnTo>
                  <a:lnTo>
                    <a:pt x="7387" y="385886"/>
                  </a:lnTo>
                  <a:lnTo>
                    <a:pt x="2410" y="376580"/>
                  </a:lnTo>
                  <a:lnTo>
                    <a:pt x="0" y="353762"/>
                  </a:lnTo>
                  <a:lnTo>
                    <a:pt x="3998" y="330363"/>
                  </a:lnTo>
                  <a:lnTo>
                    <a:pt x="13574" y="312164"/>
                  </a:lnTo>
                  <a:lnTo>
                    <a:pt x="31868" y="299397"/>
                  </a:lnTo>
                  <a:lnTo>
                    <a:pt x="43298" y="294354"/>
                  </a:lnTo>
                  <a:lnTo>
                    <a:pt x="87330" y="292847"/>
                  </a:lnTo>
                  <a:lnTo>
                    <a:pt x="145035" y="303988"/>
                  </a:lnTo>
                  <a:lnTo>
                    <a:pt x="202322" y="334150"/>
                  </a:lnTo>
                  <a:lnTo>
                    <a:pt x="249337" y="357143"/>
                  </a:lnTo>
                  <a:lnTo>
                    <a:pt x="266198" y="36849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477200" y="534461"/>
              <a:ext cx="187132" cy="213631"/>
            </a:xfrm>
            <a:custGeom>
              <a:avLst/>
              <a:gdLst/>
              <a:ahLst/>
              <a:cxnLst/>
              <a:rect l="0" t="0" r="0" b="0"/>
              <a:pathLst>
                <a:path w="187132" h="213631">
                  <a:moveTo>
                    <a:pt x="134489" y="76191"/>
                  </a:moveTo>
                  <a:lnTo>
                    <a:pt x="131369" y="33500"/>
                  </a:lnTo>
                  <a:lnTo>
                    <a:pt x="128900" y="23164"/>
                  </a:lnTo>
                  <a:lnTo>
                    <a:pt x="123744" y="15103"/>
                  </a:lnTo>
                  <a:lnTo>
                    <a:pt x="108657" y="3028"/>
                  </a:lnTo>
                  <a:lnTo>
                    <a:pt x="84014" y="0"/>
                  </a:lnTo>
                  <a:lnTo>
                    <a:pt x="69253" y="831"/>
                  </a:lnTo>
                  <a:lnTo>
                    <a:pt x="46613" y="11112"/>
                  </a:lnTo>
                  <a:lnTo>
                    <a:pt x="29922" y="27380"/>
                  </a:lnTo>
                  <a:lnTo>
                    <a:pt x="5656" y="76696"/>
                  </a:lnTo>
                  <a:lnTo>
                    <a:pt x="0" y="119105"/>
                  </a:lnTo>
                  <a:lnTo>
                    <a:pt x="3913" y="157537"/>
                  </a:lnTo>
                  <a:lnTo>
                    <a:pt x="18071" y="191151"/>
                  </a:lnTo>
                  <a:lnTo>
                    <a:pt x="33615" y="206443"/>
                  </a:lnTo>
                  <a:lnTo>
                    <a:pt x="42673" y="212159"/>
                  </a:lnTo>
                  <a:lnTo>
                    <a:pt x="51051" y="213630"/>
                  </a:lnTo>
                  <a:lnTo>
                    <a:pt x="58977" y="212271"/>
                  </a:lnTo>
                  <a:lnTo>
                    <a:pt x="66600" y="209025"/>
                  </a:lnTo>
                  <a:lnTo>
                    <a:pt x="81309" y="192940"/>
                  </a:lnTo>
                  <a:lnTo>
                    <a:pt x="104227" y="150076"/>
                  </a:lnTo>
                  <a:lnTo>
                    <a:pt x="110705" y="112771"/>
                  </a:lnTo>
                  <a:lnTo>
                    <a:pt x="106827" y="67603"/>
                  </a:lnTo>
                  <a:lnTo>
                    <a:pt x="107859" y="69296"/>
                  </a:lnTo>
                  <a:lnTo>
                    <a:pt x="122273" y="124113"/>
                  </a:lnTo>
                  <a:lnTo>
                    <a:pt x="146070" y="166896"/>
                  </a:lnTo>
                  <a:lnTo>
                    <a:pt x="159523" y="180845"/>
                  </a:lnTo>
                  <a:lnTo>
                    <a:pt x="187131" y="19200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674860" y="568914"/>
              <a:ext cx="155211" cy="178610"/>
            </a:xfrm>
            <a:custGeom>
              <a:avLst/>
              <a:gdLst/>
              <a:ahLst/>
              <a:cxnLst/>
              <a:rect l="0" t="0" r="0" b="0"/>
              <a:pathLst>
                <a:path w="155211" h="178610">
                  <a:moveTo>
                    <a:pt x="0" y="20681"/>
                  </a:moveTo>
                  <a:lnTo>
                    <a:pt x="3119" y="77945"/>
                  </a:lnTo>
                  <a:lnTo>
                    <a:pt x="9065" y="138838"/>
                  </a:lnTo>
                  <a:lnTo>
                    <a:pt x="9553" y="143906"/>
                  </a:lnTo>
                  <a:lnTo>
                    <a:pt x="10095" y="137059"/>
                  </a:lnTo>
                  <a:lnTo>
                    <a:pt x="1425" y="77388"/>
                  </a:lnTo>
                  <a:lnTo>
                    <a:pt x="11601" y="37353"/>
                  </a:lnTo>
                  <a:lnTo>
                    <a:pt x="29434" y="7034"/>
                  </a:lnTo>
                  <a:lnTo>
                    <a:pt x="38340" y="2224"/>
                  </a:lnTo>
                  <a:lnTo>
                    <a:pt x="60713" y="0"/>
                  </a:lnTo>
                  <a:lnTo>
                    <a:pt x="80016" y="6030"/>
                  </a:lnTo>
                  <a:lnTo>
                    <a:pt x="96394" y="17679"/>
                  </a:lnTo>
                  <a:lnTo>
                    <a:pt x="133114" y="63786"/>
                  </a:lnTo>
                  <a:lnTo>
                    <a:pt x="148756" y="94675"/>
                  </a:lnTo>
                  <a:lnTo>
                    <a:pt x="155210" y="131643"/>
                  </a:lnTo>
                  <a:lnTo>
                    <a:pt x="147399" y="17860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843316" y="583680"/>
              <a:ext cx="208490" cy="355510"/>
            </a:xfrm>
            <a:custGeom>
              <a:avLst/>
              <a:gdLst/>
              <a:ahLst/>
              <a:cxnLst/>
              <a:rect l="0" t="0" r="0" b="0"/>
              <a:pathLst>
                <a:path w="208490" h="355510">
                  <a:moveTo>
                    <a:pt x="147399" y="79615"/>
                  </a:moveTo>
                  <a:lnTo>
                    <a:pt x="152988" y="62847"/>
                  </a:lnTo>
                  <a:lnTo>
                    <a:pt x="152612" y="45256"/>
                  </a:lnTo>
                  <a:lnTo>
                    <a:pt x="147376" y="26910"/>
                  </a:lnTo>
                  <a:lnTo>
                    <a:pt x="137250" y="10957"/>
                  </a:lnTo>
                  <a:lnTo>
                    <a:pt x="128934" y="5767"/>
                  </a:lnTo>
                  <a:lnTo>
                    <a:pt x="107217" y="0"/>
                  </a:lnTo>
                  <a:lnTo>
                    <a:pt x="74272" y="2343"/>
                  </a:lnTo>
                  <a:lnTo>
                    <a:pt x="65892" y="7043"/>
                  </a:lnTo>
                  <a:lnTo>
                    <a:pt x="53462" y="21625"/>
                  </a:lnTo>
                  <a:lnTo>
                    <a:pt x="39887" y="55154"/>
                  </a:lnTo>
                  <a:lnTo>
                    <a:pt x="34045" y="94724"/>
                  </a:lnTo>
                  <a:lnTo>
                    <a:pt x="37903" y="130495"/>
                  </a:lnTo>
                  <a:lnTo>
                    <a:pt x="42816" y="139271"/>
                  </a:lnTo>
                  <a:lnTo>
                    <a:pt x="57634" y="152142"/>
                  </a:lnTo>
                  <a:lnTo>
                    <a:pt x="66499" y="154873"/>
                  </a:lnTo>
                  <a:lnTo>
                    <a:pt x="85706" y="154787"/>
                  </a:lnTo>
                  <a:lnTo>
                    <a:pt x="102822" y="147730"/>
                  </a:lnTo>
                  <a:lnTo>
                    <a:pt x="118228" y="135624"/>
                  </a:lnTo>
                  <a:lnTo>
                    <a:pt x="138885" y="109078"/>
                  </a:lnTo>
                  <a:lnTo>
                    <a:pt x="148684" y="89200"/>
                  </a:lnTo>
                  <a:lnTo>
                    <a:pt x="152935" y="87175"/>
                  </a:lnTo>
                  <a:lnTo>
                    <a:pt x="156939" y="90504"/>
                  </a:lnTo>
                  <a:lnTo>
                    <a:pt x="178897" y="146861"/>
                  </a:lnTo>
                  <a:lnTo>
                    <a:pt x="193005" y="205332"/>
                  </a:lnTo>
                  <a:lnTo>
                    <a:pt x="205887" y="264802"/>
                  </a:lnTo>
                  <a:lnTo>
                    <a:pt x="208489" y="293331"/>
                  </a:lnTo>
                  <a:lnTo>
                    <a:pt x="203406" y="318490"/>
                  </a:lnTo>
                  <a:lnTo>
                    <a:pt x="198775" y="330112"/>
                  </a:lnTo>
                  <a:lnTo>
                    <a:pt x="184271" y="346145"/>
                  </a:lnTo>
                  <a:lnTo>
                    <a:pt x="175490" y="352058"/>
                  </a:lnTo>
                  <a:lnTo>
                    <a:pt x="153255" y="355509"/>
                  </a:lnTo>
                  <a:lnTo>
                    <a:pt x="95263" y="353781"/>
                  </a:lnTo>
                  <a:lnTo>
                    <a:pt x="38228" y="346204"/>
                  </a:lnTo>
                  <a:lnTo>
                    <a:pt x="0" y="3428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064414" y="368497"/>
              <a:ext cx="201654" cy="353967"/>
            </a:xfrm>
            <a:custGeom>
              <a:avLst/>
              <a:gdLst/>
              <a:ahLst/>
              <a:cxnLst/>
              <a:rect l="0" t="0" r="0" b="0"/>
              <a:pathLst>
                <a:path w="201654" h="353967">
                  <a:moveTo>
                    <a:pt x="0" y="0"/>
                  </a:moveTo>
                  <a:lnTo>
                    <a:pt x="0" y="54144"/>
                  </a:lnTo>
                  <a:lnTo>
                    <a:pt x="0" y="109091"/>
                  </a:lnTo>
                  <a:lnTo>
                    <a:pt x="0" y="156586"/>
                  </a:lnTo>
                  <a:lnTo>
                    <a:pt x="0" y="207703"/>
                  </a:lnTo>
                  <a:lnTo>
                    <a:pt x="7235" y="268972"/>
                  </a:lnTo>
                  <a:lnTo>
                    <a:pt x="9065" y="297748"/>
                  </a:lnTo>
                  <a:lnTo>
                    <a:pt x="13062" y="306123"/>
                  </a:lnTo>
                  <a:lnTo>
                    <a:pt x="19237" y="310537"/>
                  </a:lnTo>
                  <a:lnTo>
                    <a:pt x="26863" y="312309"/>
                  </a:lnTo>
                  <a:lnTo>
                    <a:pt x="34286" y="309982"/>
                  </a:lnTo>
                  <a:lnTo>
                    <a:pt x="81262" y="277170"/>
                  </a:lnTo>
                  <a:lnTo>
                    <a:pt x="132992" y="264800"/>
                  </a:lnTo>
                  <a:lnTo>
                    <a:pt x="166137" y="254454"/>
                  </a:lnTo>
                  <a:lnTo>
                    <a:pt x="183413" y="243332"/>
                  </a:lnTo>
                  <a:lnTo>
                    <a:pt x="195771" y="227471"/>
                  </a:lnTo>
                  <a:lnTo>
                    <a:pt x="200704" y="218327"/>
                  </a:lnTo>
                  <a:lnTo>
                    <a:pt x="201653" y="208723"/>
                  </a:lnTo>
                  <a:lnTo>
                    <a:pt x="196468" y="188692"/>
                  </a:lnTo>
                  <a:lnTo>
                    <a:pt x="189470" y="180777"/>
                  </a:lnTo>
                  <a:lnTo>
                    <a:pt x="169217" y="168863"/>
                  </a:lnTo>
                  <a:lnTo>
                    <a:pt x="147738" y="165907"/>
                  </a:lnTo>
                  <a:lnTo>
                    <a:pt x="126493" y="169663"/>
                  </a:lnTo>
                  <a:lnTo>
                    <a:pt x="105352" y="179131"/>
                  </a:lnTo>
                  <a:lnTo>
                    <a:pt x="79309" y="203204"/>
                  </a:lnTo>
                  <a:lnTo>
                    <a:pt x="62363" y="232564"/>
                  </a:lnTo>
                  <a:lnTo>
                    <a:pt x="55523" y="269079"/>
                  </a:lnTo>
                  <a:lnTo>
                    <a:pt x="60162" y="289606"/>
                  </a:lnTo>
                  <a:lnTo>
                    <a:pt x="82204" y="321848"/>
                  </a:lnTo>
                  <a:lnTo>
                    <a:pt x="102216" y="343627"/>
                  </a:lnTo>
                  <a:lnTo>
                    <a:pt x="122249" y="351595"/>
                  </a:lnTo>
                  <a:lnTo>
                    <a:pt x="143240" y="353966"/>
                  </a:lnTo>
                  <a:lnTo>
                    <a:pt x="168456" y="3474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286837" y="520835"/>
              <a:ext cx="198403" cy="198171"/>
            </a:xfrm>
            <a:custGeom>
              <a:avLst/>
              <a:gdLst/>
              <a:ahLst/>
              <a:cxnLst/>
              <a:rect l="0" t="0" r="0" b="0"/>
              <a:pathLst>
                <a:path w="198403" h="198171">
                  <a:moveTo>
                    <a:pt x="156603" y="5589"/>
                  </a:moveTo>
                  <a:lnTo>
                    <a:pt x="139835" y="0"/>
                  </a:lnTo>
                  <a:lnTo>
                    <a:pt x="107051" y="2114"/>
                  </a:lnTo>
                  <a:lnTo>
                    <a:pt x="62457" y="14478"/>
                  </a:lnTo>
                  <a:lnTo>
                    <a:pt x="9285" y="44902"/>
                  </a:lnTo>
                  <a:lnTo>
                    <a:pt x="3409" y="52855"/>
                  </a:lnTo>
                  <a:lnTo>
                    <a:pt x="662" y="61666"/>
                  </a:lnTo>
                  <a:lnTo>
                    <a:pt x="0" y="71050"/>
                  </a:lnTo>
                  <a:lnTo>
                    <a:pt x="3068" y="79645"/>
                  </a:lnTo>
                  <a:lnTo>
                    <a:pt x="15836" y="95435"/>
                  </a:lnTo>
                  <a:lnTo>
                    <a:pt x="36328" y="104013"/>
                  </a:lnTo>
                  <a:lnTo>
                    <a:pt x="87612" y="109519"/>
                  </a:lnTo>
                  <a:lnTo>
                    <a:pt x="148427" y="119029"/>
                  </a:lnTo>
                  <a:lnTo>
                    <a:pt x="172857" y="122688"/>
                  </a:lnTo>
                  <a:lnTo>
                    <a:pt x="191513" y="132112"/>
                  </a:lnTo>
                  <a:lnTo>
                    <a:pt x="196254" y="139071"/>
                  </a:lnTo>
                  <a:lnTo>
                    <a:pt x="198402" y="156162"/>
                  </a:lnTo>
                  <a:lnTo>
                    <a:pt x="192338" y="172336"/>
                  </a:lnTo>
                  <a:lnTo>
                    <a:pt x="187446" y="179925"/>
                  </a:lnTo>
                  <a:lnTo>
                    <a:pt x="169531" y="191476"/>
                  </a:lnTo>
                  <a:lnTo>
                    <a:pt x="147141" y="198170"/>
                  </a:lnTo>
                  <a:lnTo>
                    <a:pt x="87983" y="190148"/>
                  </a:lnTo>
                  <a:lnTo>
                    <a:pt x="40790" y="16351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854052" y="357968"/>
              <a:ext cx="10529" cy="389556"/>
            </a:xfrm>
            <a:custGeom>
              <a:avLst/>
              <a:gdLst/>
              <a:ahLst/>
              <a:cxnLst/>
              <a:rect l="0" t="0" r="0" b="0"/>
              <a:pathLst>
                <a:path w="10529" h="389556">
                  <a:moveTo>
                    <a:pt x="10528" y="0"/>
                  </a:moveTo>
                  <a:lnTo>
                    <a:pt x="10528" y="48931"/>
                  </a:lnTo>
                  <a:lnTo>
                    <a:pt x="10528" y="99896"/>
                  </a:lnTo>
                  <a:lnTo>
                    <a:pt x="10528" y="159451"/>
                  </a:lnTo>
                  <a:lnTo>
                    <a:pt x="10528" y="221550"/>
                  </a:lnTo>
                  <a:lnTo>
                    <a:pt x="7409" y="278164"/>
                  </a:lnTo>
                  <a:lnTo>
                    <a:pt x="1463" y="339216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706653" y="536953"/>
              <a:ext cx="252685" cy="15685"/>
            </a:xfrm>
            <a:custGeom>
              <a:avLst/>
              <a:gdLst/>
              <a:ahLst/>
              <a:cxnLst/>
              <a:rect l="0" t="0" r="0" b="0"/>
              <a:pathLst>
                <a:path w="252685" h="15685">
                  <a:moveTo>
                    <a:pt x="252684" y="0"/>
                  </a:moveTo>
                  <a:lnTo>
                    <a:pt x="198539" y="8333"/>
                  </a:lnTo>
                  <a:lnTo>
                    <a:pt x="138003" y="15684"/>
                  </a:lnTo>
                  <a:lnTo>
                    <a:pt x="78125" y="12760"/>
                  </a:lnTo>
                  <a:lnTo>
                    <a:pt x="27477" y="1096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001450" y="410611"/>
              <a:ext cx="155654" cy="357970"/>
            </a:xfrm>
            <a:custGeom>
              <a:avLst/>
              <a:gdLst/>
              <a:ahLst/>
              <a:cxnLst/>
              <a:rect l="0" t="0" r="0" b="0"/>
              <a:pathLst>
                <a:path w="155654" h="357970">
                  <a:moveTo>
                    <a:pt x="0" y="0"/>
                  </a:moveTo>
                  <a:lnTo>
                    <a:pt x="3120" y="42692"/>
                  </a:lnTo>
                  <a:lnTo>
                    <a:pt x="9066" y="95520"/>
                  </a:lnTo>
                  <a:lnTo>
                    <a:pt x="15685" y="150745"/>
                  </a:lnTo>
                  <a:lnTo>
                    <a:pt x="19465" y="205972"/>
                  </a:lnTo>
                  <a:lnTo>
                    <a:pt x="20743" y="268630"/>
                  </a:lnTo>
                  <a:lnTo>
                    <a:pt x="19794" y="303682"/>
                  </a:lnTo>
                  <a:lnTo>
                    <a:pt x="17876" y="304230"/>
                  </a:lnTo>
                  <a:lnTo>
                    <a:pt x="15427" y="301086"/>
                  </a:lnTo>
                  <a:lnTo>
                    <a:pt x="15825" y="288234"/>
                  </a:lnTo>
                  <a:lnTo>
                    <a:pt x="25613" y="245798"/>
                  </a:lnTo>
                  <a:lnTo>
                    <a:pt x="38290" y="225837"/>
                  </a:lnTo>
                  <a:lnTo>
                    <a:pt x="46584" y="217238"/>
                  </a:lnTo>
                  <a:lnTo>
                    <a:pt x="55623" y="212676"/>
                  </a:lnTo>
                  <a:lnTo>
                    <a:pt x="75024" y="210726"/>
                  </a:lnTo>
                  <a:lnTo>
                    <a:pt x="92226" y="216878"/>
                  </a:lnTo>
                  <a:lnTo>
                    <a:pt x="107670" y="228581"/>
                  </a:lnTo>
                  <a:lnTo>
                    <a:pt x="128349" y="254901"/>
                  </a:lnTo>
                  <a:lnTo>
                    <a:pt x="150249" y="305618"/>
                  </a:lnTo>
                  <a:lnTo>
                    <a:pt x="155653" y="342588"/>
                  </a:lnTo>
                  <a:lnTo>
                    <a:pt x="154072" y="350054"/>
                  </a:lnTo>
                  <a:lnTo>
                    <a:pt x="150678" y="353862"/>
                  </a:lnTo>
                  <a:lnTo>
                    <a:pt x="136871" y="3579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205822" y="578222"/>
              <a:ext cx="216770" cy="177202"/>
            </a:xfrm>
            <a:custGeom>
              <a:avLst/>
              <a:gdLst/>
              <a:ahLst/>
              <a:cxnLst/>
              <a:rect l="0" t="0" r="0" b="0"/>
              <a:pathLst>
                <a:path w="216770" h="177202">
                  <a:moveTo>
                    <a:pt x="111484" y="95601"/>
                  </a:moveTo>
                  <a:lnTo>
                    <a:pt x="122662" y="78834"/>
                  </a:lnTo>
                  <a:lnTo>
                    <a:pt x="125030" y="61243"/>
                  </a:lnTo>
                  <a:lnTo>
                    <a:pt x="117019" y="21354"/>
                  </a:lnTo>
                  <a:lnTo>
                    <a:pt x="111664" y="13348"/>
                  </a:lnTo>
                  <a:lnTo>
                    <a:pt x="96356" y="1332"/>
                  </a:lnTo>
                  <a:lnTo>
                    <a:pt x="87360" y="0"/>
                  </a:lnTo>
                  <a:lnTo>
                    <a:pt x="68007" y="4759"/>
                  </a:lnTo>
                  <a:lnTo>
                    <a:pt x="37380" y="20592"/>
                  </a:lnTo>
                  <a:lnTo>
                    <a:pt x="11668" y="45690"/>
                  </a:lnTo>
                  <a:lnTo>
                    <a:pt x="2780" y="68349"/>
                  </a:lnTo>
                  <a:lnTo>
                    <a:pt x="0" y="92848"/>
                  </a:lnTo>
                  <a:lnTo>
                    <a:pt x="10741" y="147881"/>
                  </a:lnTo>
                  <a:lnTo>
                    <a:pt x="26131" y="174133"/>
                  </a:lnTo>
                  <a:lnTo>
                    <a:pt x="33526" y="177201"/>
                  </a:lnTo>
                  <a:lnTo>
                    <a:pt x="41964" y="176908"/>
                  </a:lnTo>
                  <a:lnTo>
                    <a:pt x="51099" y="174372"/>
                  </a:lnTo>
                  <a:lnTo>
                    <a:pt x="67489" y="162196"/>
                  </a:lnTo>
                  <a:lnTo>
                    <a:pt x="81402" y="145086"/>
                  </a:lnTo>
                  <a:lnTo>
                    <a:pt x="91485" y="125783"/>
                  </a:lnTo>
                  <a:lnTo>
                    <a:pt x="100254" y="84579"/>
                  </a:lnTo>
                  <a:lnTo>
                    <a:pt x="102828" y="84744"/>
                  </a:lnTo>
                  <a:lnTo>
                    <a:pt x="108806" y="94285"/>
                  </a:lnTo>
                  <a:lnTo>
                    <a:pt x="131444" y="147883"/>
                  </a:lnTo>
                  <a:lnTo>
                    <a:pt x="147261" y="164071"/>
                  </a:lnTo>
                  <a:lnTo>
                    <a:pt x="156392" y="168154"/>
                  </a:lnTo>
                  <a:lnTo>
                    <a:pt x="216769" y="16930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443647" y="379025"/>
              <a:ext cx="26210" cy="357970"/>
            </a:xfrm>
            <a:custGeom>
              <a:avLst/>
              <a:gdLst/>
              <a:ahLst/>
              <a:cxnLst/>
              <a:rect l="0" t="0" r="0" b="0"/>
              <a:pathLst>
                <a:path w="26210" h="357970">
                  <a:moveTo>
                    <a:pt x="0" y="0"/>
                  </a:moveTo>
                  <a:lnTo>
                    <a:pt x="1171" y="49263"/>
                  </a:lnTo>
                  <a:lnTo>
                    <a:pt x="7236" y="101684"/>
                  </a:lnTo>
                  <a:lnTo>
                    <a:pt x="10723" y="163360"/>
                  </a:lnTo>
                  <a:lnTo>
                    <a:pt x="18669" y="224252"/>
                  </a:lnTo>
                  <a:lnTo>
                    <a:pt x="20585" y="286322"/>
                  </a:lnTo>
                  <a:lnTo>
                    <a:pt x="26209" y="340086"/>
                  </a:lnTo>
                  <a:lnTo>
                    <a:pt x="21057" y="3579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275192" y="526424"/>
              <a:ext cx="305327" cy="21058"/>
            </a:xfrm>
            <a:custGeom>
              <a:avLst/>
              <a:gdLst/>
              <a:ahLst/>
              <a:cxnLst/>
              <a:rect l="0" t="0" r="0" b="0"/>
              <a:pathLst>
                <a:path w="305327" h="21058">
                  <a:moveTo>
                    <a:pt x="305326" y="0"/>
                  </a:moveTo>
                  <a:lnTo>
                    <a:pt x="248061" y="8334"/>
                  </a:lnTo>
                  <a:lnTo>
                    <a:pt x="198671" y="12998"/>
                  </a:lnTo>
                  <a:lnTo>
                    <a:pt x="143873" y="18669"/>
                  </a:lnTo>
                  <a:lnTo>
                    <a:pt x="86302" y="20350"/>
                  </a:lnTo>
                  <a:lnTo>
                    <a:pt x="38439" y="2084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824676" y="555251"/>
              <a:ext cx="271740" cy="234387"/>
            </a:xfrm>
            <a:custGeom>
              <a:avLst/>
              <a:gdLst/>
              <a:ahLst/>
              <a:cxnLst/>
              <a:rect l="0" t="0" r="0" b="0"/>
              <a:pathLst>
                <a:path w="271740" h="234387">
                  <a:moveTo>
                    <a:pt x="198039" y="97515"/>
                  </a:moveTo>
                  <a:lnTo>
                    <a:pt x="177796" y="53553"/>
                  </a:lnTo>
                  <a:lnTo>
                    <a:pt x="153047" y="28857"/>
                  </a:lnTo>
                  <a:lnTo>
                    <a:pt x="102903" y="3885"/>
                  </a:lnTo>
                  <a:lnTo>
                    <a:pt x="92501" y="0"/>
                  </a:lnTo>
                  <a:lnTo>
                    <a:pt x="68465" y="1923"/>
                  </a:lnTo>
                  <a:lnTo>
                    <a:pt x="44525" y="11746"/>
                  </a:lnTo>
                  <a:lnTo>
                    <a:pt x="26085" y="27810"/>
                  </a:lnTo>
                  <a:lnTo>
                    <a:pt x="8139" y="62174"/>
                  </a:lnTo>
                  <a:lnTo>
                    <a:pt x="0" y="115707"/>
                  </a:lnTo>
                  <a:lnTo>
                    <a:pt x="1512" y="168223"/>
                  </a:lnTo>
                  <a:lnTo>
                    <a:pt x="7749" y="189772"/>
                  </a:lnTo>
                  <a:lnTo>
                    <a:pt x="18319" y="207149"/>
                  </a:lnTo>
                  <a:lnTo>
                    <a:pt x="33935" y="219551"/>
                  </a:lnTo>
                  <a:lnTo>
                    <a:pt x="43013" y="224496"/>
                  </a:lnTo>
                  <a:lnTo>
                    <a:pt x="62458" y="226871"/>
                  </a:lnTo>
                  <a:lnTo>
                    <a:pt x="81629" y="222857"/>
                  </a:lnTo>
                  <a:lnTo>
                    <a:pt x="113000" y="201216"/>
                  </a:lnTo>
                  <a:lnTo>
                    <a:pt x="127488" y="185719"/>
                  </a:lnTo>
                  <a:lnTo>
                    <a:pt x="157307" y="129855"/>
                  </a:lnTo>
                  <a:lnTo>
                    <a:pt x="164647" y="89259"/>
                  </a:lnTo>
                  <a:lnTo>
                    <a:pt x="171804" y="130324"/>
                  </a:lnTo>
                  <a:lnTo>
                    <a:pt x="192771" y="170287"/>
                  </a:lnTo>
                  <a:lnTo>
                    <a:pt x="226345" y="209235"/>
                  </a:lnTo>
                  <a:lnTo>
                    <a:pt x="271739" y="2343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067554" y="407774"/>
              <a:ext cx="218374" cy="398456"/>
            </a:xfrm>
            <a:custGeom>
              <a:avLst/>
              <a:gdLst/>
              <a:ahLst/>
              <a:cxnLst/>
              <a:rect l="0" t="0" r="0" b="0"/>
              <a:pathLst>
                <a:path w="218374" h="398456">
                  <a:moveTo>
                    <a:pt x="134146" y="276578"/>
                  </a:moveTo>
                  <a:lnTo>
                    <a:pt x="139734" y="259810"/>
                  </a:lnTo>
                  <a:lnTo>
                    <a:pt x="136239" y="242219"/>
                  </a:lnTo>
                  <a:lnTo>
                    <a:pt x="132032" y="232615"/>
                  </a:lnTo>
                  <a:lnTo>
                    <a:pt x="123378" y="226212"/>
                  </a:lnTo>
                  <a:lnTo>
                    <a:pt x="98164" y="219098"/>
                  </a:lnTo>
                  <a:lnTo>
                    <a:pt x="76820" y="222175"/>
                  </a:lnTo>
                  <a:lnTo>
                    <a:pt x="51649" y="237062"/>
                  </a:lnTo>
                  <a:lnTo>
                    <a:pt x="29374" y="259410"/>
                  </a:lnTo>
                  <a:lnTo>
                    <a:pt x="11075" y="288259"/>
                  </a:lnTo>
                  <a:lnTo>
                    <a:pt x="3408" y="309845"/>
                  </a:lnTo>
                  <a:lnTo>
                    <a:pt x="0" y="335037"/>
                  </a:lnTo>
                  <a:lnTo>
                    <a:pt x="4725" y="355592"/>
                  </a:lnTo>
                  <a:lnTo>
                    <a:pt x="26823" y="387852"/>
                  </a:lnTo>
                  <a:lnTo>
                    <a:pt x="46282" y="396223"/>
                  </a:lnTo>
                  <a:lnTo>
                    <a:pt x="58022" y="398455"/>
                  </a:lnTo>
                  <a:lnTo>
                    <a:pt x="68189" y="397604"/>
                  </a:lnTo>
                  <a:lnTo>
                    <a:pt x="85725" y="390419"/>
                  </a:lnTo>
                  <a:lnTo>
                    <a:pt x="130390" y="344240"/>
                  </a:lnTo>
                  <a:lnTo>
                    <a:pt x="146031" y="305725"/>
                  </a:lnTo>
                  <a:lnTo>
                    <a:pt x="158074" y="257268"/>
                  </a:lnTo>
                  <a:lnTo>
                    <a:pt x="163462" y="200276"/>
                  </a:lnTo>
                  <a:lnTo>
                    <a:pt x="165058" y="144526"/>
                  </a:lnTo>
                  <a:lnTo>
                    <a:pt x="165531" y="90962"/>
                  </a:lnTo>
                  <a:lnTo>
                    <a:pt x="165672" y="38047"/>
                  </a:lnTo>
                  <a:lnTo>
                    <a:pt x="159465" y="12247"/>
                  </a:lnTo>
                  <a:lnTo>
                    <a:pt x="154535" y="2091"/>
                  </a:lnTo>
                  <a:lnTo>
                    <a:pt x="150078" y="0"/>
                  </a:lnTo>
                  <a:lnTo>
                    <a:pt x="145937" y="3285"/>
                  </a:lnTo>
                  <a:lnTo>
                    <a:pt x="142006" y="10155"/>
                  </a:lnTo>
                  <a:lnTo>
                    <a:pt x="136475" y="47769"/>
                  </a:lnTo>
                  <a:lnTo>
                    <a:pt x="140425" y="95959"/>
                  </a:lnTo>
                  <a:lnTo>
                    <a:pt x="143415" y="147282"/>
                  </a:lnTo>
                  <a:lnTo>
                    <a:pt x="144301" y="199533"/>
                  </a:lnTo>
                  <a:lnTo>
                    <a:pt x="145770" y="261186"/>
                  </a:lnTo>
                  <a:lnTo>
                    <a:pt x="154227" y="301913"/>
                  </a:lnTo>
                  <a:lnTo>
                    <a:pt x="164907" y="321373"/>
                  </a:lnTo>
                  <a:lnTo>
                    <a:pt x="172201" y="326329"/>
                  </a:lnTo>
                  <a:lnTo>
                    <a:pt x="189663" y="328715"/>
                  </a:lnTo>
                  <a:lnTo>
                    <a:pt x="218373" y="32922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281930" y="362140"/>
              <a:ext cx="161926" cy="427551"/>
            </a:xfrm>
            <a:custGeom>
              <a:avLst/>
              <a:gdLst/>
              <a:ahLst/>
              <a:cxnLst/>
              <a:rect l="0" t="0" r="0" b="0"/>
              <a:pathLst>
                <a:path w="161926" h="427551">
                  <a:moveTo>
                    <a:pt x="98754" y="322212"/>
                  </a:moveTo>
                  <a:lnTo>
                    <a:pt x="115521" y="311033"/>
                  </a:lnTo>
                  <a:lnTo>
                    <a:pt x="119291" y="304231"/>
                  </a:lnTo>
                  <a:lnTo>
                    <a:pt x="120360" y="287314"/>
                  </a:lnTo>
                  <a:lnTo>
                    <a:pt x="116668" y="280229"/>
                  </a:lnTo>
                  <a:lnTo>
                    <a:pt x="103206" y="269238"/>
                  </a:lnTo>
                  <a:lnTo>
                    <a:pt x="85525" y="266692"/>
                  </a:lnTo>
                  <a:lnTo>
                    <a:pt x="75896" y="267651"/>
                  </a:lnTo>
                  <a:lnTo>
                    <a:pt x="58959" y="274956"/>
                  </a:lnTo>
                  <a:lnTo>
                    <a:pt x="29022" y="298709"/>
                  </a:lnTo>
                  <a:lnTo>
                    <a:pt x="13231" y="324607"/>
                  </a:lnTo>
                  <a:lnTo>
                    <a:pt x="1145" y="360096"/>
                  </a:lnTo>
                  <a:lnTo>
                    <a:pt x="0" y="383503"/>
                  </a:lnTo>
                  <a:lnTo>
                    <a:pt x="4560" y="404435"/>
                  </a:lnTo>
                  <a:lnTo>
                    <a:pt x="14386" y="421536"/>
                  </a:lnTo>
                  <a:lnTo>
                    <a:pt x="22621" y="425863"/>
                  </a:lnTo>
                  <a:lnTo>
                    <a:pt x="44250" y="427550"/>
                  </a:lnTo>
                  <a:lnTo>
                    <a:pt x="77145" y="416334"/>
                  </a:lnTo>
                  <a:lnTo>
                    <a:pt x="92270" y="398359"/>
                  </a:lnTo>
                  <a:lnTo>
                    <a:pt x="117100" y="348692"/>
                  </a:lnTo>
                  <a:lnTo>
                    <a:pt x="132006" y="302112"/>
                  </a:lnTo>
                  <a:lnTo>
                    <a:pt x="143831" y="245676"/>
                  </a:lnTo>
                  <a:lnTo>
                    <a:pt x="154744" y="184501"/>
                  </a:lnTo>
                  <a:lnTo>
                    <a:pt x="154208" y="121921"/>
                  </a:lnTo>
                  <a:lnTo>
                    <a:pt x="146640" y="64515"/>
                  </a:lnTo>
                  <a:lnTo>
                    <a:pt x="136989" y="16050"/>
                  </a:lnTo>
                  <a:lnTo>
                    <a:pt x="131263" y="6970"/>
                  </a:lnTo>
                  <a:lnTo>
                    <a:pt x="123935" y="2086"/>
                  </a:lnTo>
                  <a:lnTo>
                    <a:pt x="115542" y="0"/>
                  </a:lnTo>
                  <a:lnTo>
                    <a:pt x="108776" y="2119"/>
                  </a:lnTo>
                  <a:lnTo>
                    <a:pt x="103096" y="7041"/>
                  </a:lnTo>
                  <a:lnTo>
                    <a:pt x="98139" y="13832"/>
                  </a:lnTo>
                  <a:lnTo>
                    <a:pt x="89014" y="66758"/>
                  </a:lnTo>
                  <a:lnTo>
                    <a:pt x="81570" y="116411"/>
                  </a:lnTo>
                  <a:lnTo>
                    <a:pt x="80014" y="166997"/>
                  </a:lnTo>
                  <a:lnTo>
                    <a:pt x="86256" y="229724"/>
                  </a:lnTo>
                  <a:lnTo>
                    <a:pt x="87836" y="292504"/>
                  </a:lnTo>
                  <a:lnTo>
                    <a:pt x="94292" y="315248"/>
                  </a:lnTo>
                  <a:lnTo>
                    <a:pt x="117499" y="354501"/>
                  </a:lnTo>
                  <a:lnTo>
                    <a:pt x="125289" y="361286"/>
                  </a:lnTo>
                  <a:lnTo>
                    <a:pt x="161925" y="3748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709262" y="631709"/>
              <a:ext cx="166262" cy="139735"/>
            </a:xfrm>
            <a:custGeom>
              <a:avLst/>
              <a:gdLst/>
              <a:ahLst/>
              <a:cxnLst/>
              <a:rect l="0" t="0" r="0" b="0"/>
              <a:pathLst>
                <a:path w="166262" h="139735">
                  <a:moveTo>
                    <a:pt x="8334" y="0"/>
                  </a:moveTo>
                  <a:lnTo>
                    <a:pt x="0" y="37478"/>
                  </a:lnTo>
                  <a:lnTo>
                    <a:pt x="1576" y="75446"/>
                  </a:lnTo>
                  <a:lnTo>
                    <a:pt x="7670" y="100212"/>
                  </a:lnTo>
                  <a:lnTo>
                    <a:pt x="18178" y="119018"/>
                  </a:lnTo>
                  <a:lnTo>
                    <a:pt x="33766" y="132056"/>
                  </a:lnTo>
                  <a:lnTo>
                    <a:pt x="42836" y="137170"/>
                  </a:lnTo>
                  <a:lnTo>
                    <a:pt x="62273" y="139734"/>
                  </a:lnTo>
                  <a:lnTo>
                    <a:pt x="82609" y="135804"/>
                  </a:lnTo>
                  <a:lnTo>
                    <a:pt x="112619" y="120437"/>
                  </a:lnTo>
                  <a:lnTo>
                    <a:pt x="129162" y="107730"/>
                  </a:lnTo>
                  <a:lnTo>
                    <a:pt x="141194" y="88044"/>
                  </a:lnTo>
                  <a:lnTo>
                    <a:pt x="162789" y="27631"/>
                  </a:lnTo>
                  <a:lnTo>
                    <a:pt x="166261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930240" y="535662"/>
              <a:ext cx="177109" cy="377973"/>
            </a:xfrm>
            <a:custGeom>
              <a:avLst/>
              <a:gdLst/>
              <a:ahLst/>
              <a:cxnLst/>
              <a:rect l="0" t="0" r="0" b="0"/>
              <a:pathLst>
                <a:path w="177109" h="377973">
                  <a:moveTo>
                    <a:pt x="8454" y="148690"/>
                  </a:moveTo>
                  <a:lnTo>
                    <a:pt x="23108" y="203831"/>
                  </a:lnTo>
                  <a:lnTo>
                    <a:pt x="36652" y="260794"/>
                  </a:lnTo>
                  <a:lnTo>
                    <a:pt x="47473" y="317106"/>
                  </a:lnTo>
                  <a:lnTo>
                    <a:pt x="50160" y="377972"/>
                  </a:lnTo>
                  <a:lnTo>
                    <a:pt x="49277" y="361035"/>
                  </a:lnTo>
                  <a:lnTo>
                    <a:pt x="39092" y="303502"/>
                  </a:lnTo>
                  <a:lnTo>
                    <a:pt x="29230" y="253052"/>
                  </a:lnTo>
                  <a:lnTo>
                    <a:pt x="18899" y="201059"/>
                  </a:lnTo>
                  <a:lnTo>
                    <a:pt x="8429" y="151728"/>
                  </a:lnTo>
                  <a:lnTo>
                    <a:pt x="0" y="93138"/>
                  </a:lnTo>
                  <a:lnTo>
                    <a:pt x="4130" y="50602"/>
                  </a:lnTo>
                  <a:lnTo>
                    <a:pt x="12771" y="28666"/>
                  </a:lnTo>
                  <a:lnTo>
                    <a:pt x="18351" y="19541"/>
                  </a:lnTo>
                  <a:lnTo>
                    <a:pt x="33910" y="6282"/>
                  </a:lnTo>
                  <a:lnTo>
                    <a:pt x="42972" y="1109"/>
                  </a:lnTo>
                  <a:lnTo>
                    <a:pt x="53693" y="0"/>
                  </a:lnTo>
                  <a:lnTo>
                    <a:pt x="78083" y="5006"/>
                  </a:lnTo>
                  <a:lnTo>
                    <a:pt x="112533" y="26568"/>
                  </a:lnTo>
                  <a:lnTo>
                    <a:pt x="171216" y="85889"/>
                  </a:lnTo>
                  <a:lnTo>
                    <a:pt x="177108" y="109860"/>
                  </a:lnTo>
                  <a:lnTo>
                    <a:pt x="174659" y="133772"/>
                  </a:lnTo>
                  <a:lnTo>
                    <a:pt x="165771" y="152198"/>
                  </a:lnTo>
                  <a:lnTo>
                    <a:pt x="156616" y="158048"/>
                  </a:lnTo>
                  <a:lnTo>
                    <a:pt x="106134" y="167436"/>
                  </a:lnTo>
                  <a:lnTo>
                    <a:pt x="71625" y="16974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1431875" y="1042321"/>
            <a:ext cx="1716724" cy="476500"/>
            <a:chOff x="1431875" y="1042321"/>
            <a:chExt cx="1716724" cy="476500"/>
          </a:xfrm>
        </p:grpSpPr>
        <p:sp>
          <p:nvSpPr>
            <p:cNvPr id="45" name="Freeform 44"/>
            <p:cNvSpPr/>
            <p:nvPr/>
          </p:nvSpPr>
          <p:spPr>
            <a:xfrm>
              <a:off x="1568746" y="1042321"/>
              <a:ext cx="10529" cy="463255"/>
            </a:xfrm>
            <a:custGeom>
              <a:avLst/>
              <a:gdLst/>
              <a:ahLst/>
              <a:cxnLst/>
              <a:rect l="0" t="0" r="0" b="0"/>
              <a:pathLst>
                <a:path w="10529" h="463255">
                  <a:moveTo>
                    <a:pt x="10528" y="0"/>
                  </a:moveTo>
                  <a:lnTo>
                    <a:pt x="2195" y="37478"/>
                  </a:lnTo>
                  <a:lnTo>
                    <a:pt x="433" y="100080"/>
                  </a:lnTo>
                  <a:lnTo>
                    <a:pt x="7321" y="158329"/>
                  </a:lnTo>
                  <a:lnTo>
                    <a:pt x="9578" y="212638"/>
                  </a:lnTo>
                  <a:lnTo>
                    <a:pt x="10247" y="267465"/>
                  </a:lnTo>
                  <a:lnTo>
                    <a:pt x="10445" y="326473"/>
                  </a:lnTo>
                  <a:lnTo>
                    <a:pt x="9334" y="381522"/>
                  </a:lnTo>
                  <a:lnTo>
                    <a:pt x="2190" y="440047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431875" y="1200248"/>
              <a:ext cx="284271" cy="31587"/>
            </a:xfrm>
            <a:custGeom>
              <a:avLst/>
              <a:gdLst/>
              <a:ahLst/>
              <a:cxnLst/>
              <a:rect l="0" t="0" r="0" b="0"/>
              <a:pathLst>
                <a:path w="284271" h="31587">
                  <a:moveTo>
                    <a:pt x="284270" y="0"/>
                  </a:moveTo>
                  <a:lnTo>
                    <a:pt x="227006" y="3120"/>
                  </a:lnTo>
                  <a:lnTo>
                    <a:pt x="166114" y="14654"/>
                  </a:lnTo>
                  <a:lnTo>
                    <a:pt x="102959" y="20962"/>
                  </a:lnTo>
                  <a:lnTo>
                    <a:pt x="51143" y="2914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697812" y="1347647"/>
              <a:ext cx="154570" cy="171174"/>
            </a:xfrm>
            <a:custGeom>
              <a:avLst/>
              <a:gdLst/>
              <a:ahLst/>
              <a:cxnLst/>
              <a:rect l="0" t="0" r="0" b="0"/>
              <a:pathLst>
                <a:path w="154570" h="171174">
                  <a:moveTo>
                    <a:pt x="102561" y="21057"/>
                  </a:moveTo>
                  <a:lnTo>
                    <a:pt x="91382" y="9879"/>
                  </a:lnTo>
                  <a:lnTo>
                    <a:pt x="84580" y="7756"/>
                  </a:lnTo>
                  <a:lnTo>
                    <a:pt x="67663" y="8516"/>
                  </a:lnTo>
                  <a:lnTo>
                    <a:pt x="51566" y="15874"/>
                  </a:lnTo>
                  <a:lnTo>
                    <a:pt x="36612" y="28112"/>
                  </a:lnTo>
                  <a:lnTo>
                    <a:pt x="16210" y="54733"/>
                  </a:lnTo>
                  <a:lnTo>
                    <a:pt x="6471" y="74629"/>
                  </a:lnTo>
                  <a:lnTo>
                    <a:pt x="0" y="116739"/>
                  </a:lnTo>
                  <a:lnTo>
                    <a:pt x="2602" y="129299"/>
                  </a:lnTo>
                  <a:lnTo>
                    <a:pt x="14851" y="149493"/>
                  </a:lnTo>
                  <a:lnTo>
                    <a:pt x="31993" y="163148"/>
                  </a:lnTo>
                  <a:lnTo>
                    <a:pt x="41477" y="168427"/>
                  </a:lnTo>
                  <a:lnTo>
                    <a:pt x="61375" y="171173"/>
                  </a:lnTo>
                  <a:lnTo>
                    <a:pt x="81916" y="167324"/>
                  </a:lnTo>
                  <a:lnTo>
                    <a:pt x="113211" y="150833"/>
                  </a:lnTo>
                  <a:lnTo>
                    <a:pt x="134200" y="133718"/>
                  </a:lnTo>
                  <a:lnTo>
                    <a:pt x="148988" y="111293"/>
                  </a:lnTo>
                  <a:lnTo>
                    <a:pt x="154569" y="98762"/>
                  </a:lnTo>
                  <a:lnTo>
                    <a:pt x="154531" y="72360"/>
                  </a:lnTo>
                  <a:lnTo>
                    <a:pt x="151246" y="58769"/>
                  </a:lnTo>
                  <a:lnTo>
                    <a:pt x="138236" y="37428"/>
                  </a:lnTo>
                  <a:lnTo>
                    <a:pt x="102561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328943" y="1116020"/>
              <a:ext cx="18912" cy="368499"/>
            </a:xfrm>
            <a:custGeom>
              <a:avLst/>
              <a:gdLst/>
              <a:ahLst/>
              <a:cxnLst/>
              <a:rect l="0" t="0" r="0" b="0"/>
              <a:pathLst>
                <a:path w="18912" h="368499">
                  <a:moveTo>
                    <a:pt x="8383" y="0"/>
                  </a:moveTo>
                  <a:lnTo>
                    <a:pt x="2794" y="58617"/>
                  </a:lnTo>
                  <a:lnTo>
                    <a:pt x="0" y="120027"/>
                  </a:lnTo>
                  <a:lnTo>
                    <a:pt x="6381" y="181550"/>
                  </a:lnTo>
                  <a:lnTo>
                    <a:pt x="7790" y="232387"/>
                  </a:lnTo>
                  <a:lnTo>
                    <a:pt x="8207" y="281375"/>
                  </a:lnTo>
                  <a:lnTo>
                    <a:pt x="13938" y="339850"/>
                  </a:lnTo>
                  <a:lnTo>
                    <a:pt x="18911" y="3684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510541" y="1120159"/>
              <a:ext cx="177127" cy="365375"/>
            </a:xfrm>
            <a:custGeom>
              <a:avLst/>
              <a:gdLst/>
              <a:ahLst/>
              <a:cxnLst/>
              <a:rect l="0" t="0" r="0" b="0"/>
              <a:pathLst>
                <a:path w="177127" h="365375">
                  <a:moveTo>
                    <a:pt x="163697" y="48504"/>
                  </a:moveTo>
                  <a:lnTo>
                    <a:pt x="121035" y="102618"/>
                  </a:lnTo>
                  <a:lnTo>
                    <a:pt x="87586" y="155152"/>
                  </a:lnTo>
                  <a:lnTo>
                    <a:pt x="66731" y="207394"/>
                  </a:lnTo>
                  <a:lnTo>
                    <a:pt x="46017" y="262773"/>
                  </a:lnTo>
                  <a:lnTo>
                    <a:pt x="39922" y="310343"/>
                  </a:lnTo>
                  <a:lnTo>
                    <a:pt x="44735" y="334892"/>
                  </a:lnTo>
                  <a:lnTo>
                    <a:pt x="49294" y="344715"/>
                  </a:lnTo>
                  <a:lnTo>
                    <a:pt x="63718" y="358748"/>
                  </a:lnTo>
                  <a:lnTo>
                    <a:pt x="72478" y="364127"/>
                  </a:lnTo>
                  <a:lnTo>
                    <a:pt x="81827" y="365374"/>
                  </a:lnTo>
                  <a:lnTo>
                    <a:pt x="101574" y="360521"/>
                  </a:lnTo>
                  <a:lnTo>
                    <a:pt x="141677" y="338341"/>
                  </a:lnTo>
                  <a:lnTo>
                    <a:pt x="158200" y="325109"/>
                  </a:lnTo>
                  <a:lnTo>
                    <a:pt x="170222" y="305190"/>
                  </a:lnTo>
                  <a:lnTo>
                    <a:pt x="177126" y="281910"/>
                  </a:lnTo>
                  <a:lnTo>
                    <a:pt x="176294" y="259864"/>
                  </a:lnTo>
                  <a:lnTo>
                    <a:pt x="163660" y="227722"/>
                  </a:lnTo>
                  <a:lnTo>
                    <a:pt x="124781" y="178992"/>
                  </a:lnTo>
                  <a:lnTo>
                    <a:pt x="68297" y="145362"/>
                  </a:lnTo>
                  <a:lnTo>
                    <a:pt x="27869" y="117246"/>
                  </a:lnTo>
                  <a:lnTo>
                    <a:pt x="11302" y="98943"/>
                  </a:lnTo>
                  <a:lnTo>
                    <a:pt x="2379" y="75990"/>
                  </a:lnTo>
                  <a:lnTo>
                    <a:pt x="0" y="63319"/>
                  </a:lnTo>
                  <a:lnTo>
                    <a:pt x="3595" y="43000"/>
                  </a:lnTo>
                  <a:lnTo>
                    <a:pt x="14162" y="26170"/>
                  </a:lnTo>
                  <a:lnTo>
                    <a:pt x="30556" y="10892"/>
                  </a:lnTo>
                  <a:lnTo>
                    <a:pt x="52661" y="2541"/>
                  </a:lnTo>
                  <a:lnTo>
                    <a:pt x="78083" y="0"/>
                  </a:lnTo>
                  <a:lnTo>
                    <a:pt x="132112" y="639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771989" y="1179191"/>
              <a:ext cx="287603" cy="303871"/>
            </a:xfrm>
            <a:custGeom>
              <a:avLst/>
              <a:gdLst/>
              <a:ahLst/>
              <a:cxnLst/>
              <a:rect l="0" t="0" r="0" b="0"/>
              <a:pathLst>
                <a:path w="287603" h="303871">
                  <a:moveTo>
                    <a:pt x="165461" y="21057"/>
                  </a:moveTo>
                  <a:lnTo>
                    <a:pt x="148694" y="9879"/>
                  </a:lnTo>
                  <a:lnTo>
                    <a:pt x="131103" y="7510"/>
                  </a:lnTo>
                  <a:lnTo>
                    <a:pt x="121499" y="8516"/>
                  </a:lnTo>
                  <a:lnTo>
                    <a:pt x="104588" y="15874"/>
                  </a:lnTo>
                  <a:lnTo>
                    <a:pt x="44227" y="59975"/>
                  </a:lnTo>
                  <a:lnTo>
                    <a:pt x="16038" y="96205"/>
                  </a:lnTo>
                  <a:lnTo>
                    <a:pt x="3165" y="127941"/>
                  </a:lnTo>
                  <a:lnTo>
                    <a:pt x="0" y="165290"/>
                  </a:lnTo>
                  <a:lnTo>
                    <a:pt x="11900" y="226271"/>
                  </a:lnTo>
                  <a:lnTo>
                    <a:pt x="27415" y="261626"/>
                  </a:lnTo>
                  <a:lnTo>
                    <a:pt x="52419" y="288739"/>
                  </a:lnTo>
                  <a:lnTo>
                    <a:pt x="75056" y="297954"/>
                  </a:lnTo>
                  <a:lnTo>
                    <a:pt x="127716" y="303870"/>
                  </a:lnTo>
                  <a:lnTo>
                    <a:pt x="163637" y="299306"/>
                  </a:lnTo>
                  <a:lnTo>
                    <a:pt x="182588" y="290563"/>
                  </a:lnTo>
                  <a:lnTo>
                    <a:pt x="239740" y="252312"/>
                  </a:lnTo>
                  <a:lnTo>
                    <a:pt x="258136" y="237311"/>
                  </a:lnTo>
                  <a:lnTo>
                    <a:pt x="279477" y="199085"/>
                  </a:lnTo>
                  <a:lnTo>
                    <a:pt x="286325" y="176220"/>
                  </a:lnTo>
                  <a:lnTo>
                    <a:pt x="287602" y="117001"/>
                  </a:lnTo>
                  <a:lnTo>
                    <a:pt x="281747" y="90605"/>
                  </a:lnTo>
                  <a:lnTo>
                    <a:pt x="265297" y="62591"/>
                  </a:lnTo>
                  <a:lnTo>
                    <a:pt x="243265" y="39473"/>
                  </a:lnTo>
                  <a:lnTo>
                    <a:pt x="187290" y="9213"/>
                  </a:lnTo>
                  <a:lnTo>
                    <a:pt x="154933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046963" y="1084435"/>
              <a:ext cx="101636" cy="84212"/>
            </a:xfrm>
            <a:custGeom>
              <a:avLst/>
              <a:gdLst/>
              <a:ahLst/>
              <a:cxnLst/>
              <a:rect l="0" t="0" r="0" b="0"/>
              <a:pathLst>
                <a:path w="101636" h="84212">
                  <a:moveTo>
                    <a:pt x="48415" y="0"/>
                  </a:moveTo>
                  <a:lnTo>
                    <a:pt x="24368" y="9575"/>
                  </a:lnTo>
                  <a:lnTo>
                    <a:pt x="10042" y="20243"/>
                  </a:lnTo>
                  <a:lnTo>
                    <a:pt x="2114" y="39023"/>
                  </a:lnTo>
                  <a:lnTo>
                    <a:pt x="0" y="50581"/>
                  </a:lnTo>
                  <a:lnTo>
                    <a:pt x="2100" y="60627"/>
                  </a:lnTo>
                  <a:lnTo>
                    <a:pt x="13793" y="78028"/>
                  </a:lnTo>
                  <a:lnTo>
                    <a:pt x="22994" y="82434"/>
                  </a:lnTo>
                  <a:lnTo>
                    <a:pt x="45696" y="84211"/>
                  </a:lnTo>
                  <a:lnTo>
                    <a:pt x="79195" y="73044"/>
                  </a:lnTo>
                  <a:lnTo>
                    <a:pt x="94460" y="58200"/>
                  </a:lnTo>
                  <a:lnTo>
                    <a:pt x="100169" y="49329"/>
                  </a:lnTo>
                  <a:lnTo>
                    <a:pt x="101635" y="41074"/>
                  </a:lnTo>
                  <a:lnTo>
                    <a:pt x="100272" y="33232"/>
                  </a:lnTo>
                  <a:lnTo>
                    <a:pt x="92520" y="19449"/>
                  </a:lnTo>
                  <a:lnTo>
                    <a:pt x="69472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53" name="Straight Connector 52"/>
          <p:cNvCxnSpPr/>
          <p:nvPr/>
        </p:nvCxnSpPr>
        <p:spPr>
          <a:xfrm flipH="1" flipV="1">
            <a:off x="1158113" y="1916176"/>
            <a:ext cx="989710" cy="1284478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>
            <a:off x="2158364" y="3200654"/>
            <a:ext cx="1758189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>
            <a:off x="5085207" y="3105911"/>
            <a:ext cx="1684654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 flipV="1">
            <a:off x="5092700" y="2116201"/>
            <a:ext cx="1361313" cy="982599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0" name="Group 59"/>
          <p:cNvGrpSpPr/>
          <p:nvPr/>
        </p:nvGrpSpPr>
        <p:grpSpPr>
          <a:xfrm>
            <a:off x="958093" y="2123799"/>
            <a:ext cx="423460" cy="297756"/>
            <a:chOff x="958093" y="2123799"/>
            <a:chExt cx="423460" cy="297756"/>
          </a:xfrm>
        </p:grpSpPr>
        <p:sp>
          <p:nvSpPr>
            <p:cNvPr id="57" name="Freeform 56"/>
            <p:cNvSpPr/>
            <p:nvPr/>
          </p:nvSpPr>
          <p:spPr>
            <a:xfrm>
              <a:off x="1273622" y="2123799"/>
              <a:ext cx="107931" cy="97960"/>
            </a:xfrm>
            <a:custGeom>
              <a:avLst/>
              <a:gdLst/>
              <a:ahLst/>
              <a:cxnLst/>
              <a:rect l="0" t="0" r="0" b="0"/>
              <a:pathLst>
                <a:path w="107931" h="97960">
                  <a:moveTo>
                    <a:pt x="74025" y="13486"/>
                  </a:moveTo>
                  <a:lnTo>
                    <a:pt x="57258" y="7896"/>
                  </a:lnTo>
                  <a:lnTo>
                    <a:pt x="39667" y="8272"/>
                  </a:lnTo>
                  <a:lnTo>
                    <a:pt x="30063" y="10010"/>
                  </a:lnTo>
                  <a:lnTo>
                    <a:pt x="13152" y="21299"/>
                  </a:lnTo>
                  <a:lnTo>
                    <a:pt x="5367" y="29223"/>
                  </a:lnTo>
                  <a:lnTo>
                    <a:pt x="1347" y="38015"/>
                  </a:lnTo>
                  <a:lnTo>
                    <a:pt x="0" y="57143"/>
                  </a:lnTo>
                  <a:lnTo>
                    <a:pt x="3618" y="64817"/>
                  </a:lnTo>
                  <a:lnTo>
                    <a:pt x="16997" y="76464"/>
                  </a:lnTo>
                  <a:lnTo>
                    <a:pt x="37761" y="79301"/>
                  </a:lnTo>
                  <a:lnTo>
                    <a:pt x="83630" y="71590"/>
                  </a:lnTo>
                  <a:lnTo>
                    <a:pt x="92126" y="66260"/>
                  </a:lnTo>
                  <a:lnTo>
                    <a:pt x="104687" y="50979"/>
                  </a:lnTo>
                  <a:lnTo>
                    <a:pt x="107930" y="32489"/>
                  </a:lnTo>
                  <a:lnTo>
                    <a:pt x="107157" y="22645"/>
                  </a:lnTo>
                  <a:lnTo>
                    <a:pt x="103132" y="14913"/>
                  </a:lnTo>
                  <a:lnTo>
                    <a:pt x="89301" y="3201"/>
                  </a:lnTo>
                  <a:lnTo>
                    <a:pt x="80700" y="780"/>
                  </a:lnTo>
                  <a:lnTo>
                    <a:pt x="61784" y="1210"/>
                  </a:lnTo>
                  <a:lnTo>
                    <a:pt x="44798" y="8420"/>
                  </a:lnTo>
                  <a:lnTo>
                    <a:pt x="29450" y="20593"/>
                  </a:lnTo>
                  <a:lnTo>
                    <a:pt x="14830" y="37701"/>
                  </a:lnTo>
                  <a:lnTo>
                    <a:pt x="12335" y="47177"/>
                  </a:lnTo>
                  <a:lnTo>
                    <a:pt x="15802" y="67064"/>
                  </a:lnTo>
                  <a:lnTo>
                    <a:pt x="30907" y="92402"/>
                  </a:lnTo>
                  <a:lnTo>
                    <a:pt x="38261" y="96512"/>
                  </a:lnTo>
                  <a:lnTo>
                    <a:pt x="55790" y="97959"/>
                  </a:lnTo>
                  <a:lnTo>
                    <a:pt x="85390" y="86608"/>
                  </a:lnTo>
                  <a:lnTo>
                    <a:pt x="92130" y="78611"/>
                  </a:lnTo>
                  <a:lnTo>
                    <a:pt x="99619" y="57248"/>
                  </a:lnTo>
                  <a:lnTo>
                    <a:pt x="98246" y="18913"/>
                  </a:lnTo>
                  <a:lnTo>
                    <a:pt x="92512" y="10085"/>
                  </a:lnTo>
                  <a:lnTo>
                    <a:pt x="84010" y="4199"/>
                  </a:lnTo>
                  <a:lnTo>
                    <a:pt x="73663" y="276"/>
                  </a:lnTo>
                  <a:lnTo>
                    <a:pt x="64425" y="0"/>
                  </a:lnTo>
                  <a:lnTo>
                    <a:pt x="47922" y="5932"/>
                  </a:lnTo>
                  <a:lnTo>
                    <a:pt x="35907" y="19487"/>
                  </a:lnTo>
                  <a:lnTo>
                    <a:pt x="31066" y="28015"/>
                  </a:lnTo>
                  <a:lnTo>
                    <a:pt x="30178" y="36040"/>
                  </a:lnTo>
                  <a:lnTo>
                    <a:pt x="35430" y="51196"/>
                  </a:lnTo>
                  <a:lnTo>
                    <a:pt x="41276" y="55003"/>
                  </a:lnTo>
                  <a:lnTo>
                    <a:pt x="57130" y="56115"/>
                  </a:lnTo>
                  <a:lnTo>
                    <a:pt x="69636" y="52709"/>
                  </a:lnTo>
                  <a:lnTo>
                    <a:pt x="84554" y="450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000207" y="2232041"/>
              <a:ext cx="94757" cy="126343"/>
            </a:xfrm>
            <a:custGeom>
              <a:avLst/>
              <a:gdLst/>
              <a:ahLst/>
              <a:cxnLst/>
              <a:rect l="0" t="0" r="0" b="0"/>
              <a:pathLst>
                <a:path w="94757" h="126343">
                  <a:moveTo>
                    <a:pt x="0" y="0"/>
                  </a:moveTo>
                  <a:lnTo>
                    <a:pt x="43152" y="53875"/>
                  </a:lnTo>
                  <a:lnTo>
                    <a:pt x="88373" y="111842"/>
                  </a:lnTo>
                  <a:lnTo>
                    <a:pt x="94756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958093" y="2200455"/>
              <a:ext cx="178985" cy="221100"/>
            </a:xfrm>
            <a:custGeom>
              <a:avLst/>
              <a:gdLst/>
              <a:ahLst/>
              <a:cxnLst/>
              <a:rect l="0" t="0" r="0" b="0"/>
              <a:pathLst>
                <a:path w="178985" h="221100">
                  <a:moveTo>
                    <a:pt x="178984" y="0"/>
                  </a:moveTo>
                  <a:lnTo>
                    <a:pt x="162217" y="11179"/>
                  </a:lnTo>
                  <a:lnTo>
                    <a:pt x="119391" y="73218"/>
                  </a:lnTo>
                  <a:lnTo>
                    <a:pt x="81117" y="126279"/>
                  </a:lnTo>
                  <a:lnTo>
                    <a:pt x="32237" y="186389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1989886" y="3179606"/>
            <a:ext cx="191100" cy="389555"/>
            <a:chOff x="1989886" y="3179606"/>
            <a:chExt cx="191100" cy="389555"/>
          </a:xfrm>
        </p:grpSpPr>
        <p:sp>
          <p:nvSpPr>
            <p:cNvPr id="61" name="Freeform 60"/>
            <p:cNvSpPr/>
            <p:nvPr/>
          </p:nvSpPr>
          <p:spPr>
            <a:xfrm>
              <a:off x="2095239" y="3179606"/>
              <a:ext cx="85747" cy="79782"/>
            </a:xfrm>
            <a:custGeom>
              <a:avLst/>
              <a:gdLst/>
              <a:ahLst/>
              <a:cxnLst/>
              <a:rect l="0" t="0" r="0" b="0"/>
              <a:pathLst>
                <a:path w="85747" h="79782">
                  <a:moveTo>
                    <a:pt x="63103" y="21057"/>
                  </a:moveTo>
                  <a:lnTo>
                    <a:pt x="46335" y="15468"/>
                  </a:lnTo>
                  <a:lnTo>
                    <a:pt x="28744" y="18963"/>
                  </a:lnTo>
                  <a:lnTo>
                    <a:pt x="19140" y="23170"/>
                  </a:lnTo>
                  <a:lnTo>
                    <a:pt x="5349" y="37204"/>
                  </a:lnTo>
                  <a:lnTo>
                    <a:pt x="34" y="45860"/>
                  </a:lnTo>
                  <a:lnTo>
                    <a:pt x="0" y="53970"/>
                  </a:lnTo>
                  <a:lnTo>
                    <a:pt x="3486" y="61716"/>
                  </a:lnTo>
                  <a:lnTo>
                    <a:pt x="9320" y="69220"/>
                  </a:lnTo>
                  <a:lnTo>
                    <a:pt x="28281" y="77558"/>
                  </a:lnTo>
                  <a:lnTo>
                    <a:pt x="39888" y="79781"/>
                  </a:lnTo>
                  <a:lnTo>
                    <a:pt x="49966" y="78924"/>
                  </a:lnTo>
                  <a:lnTo>
                    <a:pt x="67403" y="71732"/>
                  </a:lnTo>
                  <a:lnTo>
                    <a:pt x="79832" y="57617"/>
                  </a:lnTo>
                  <a:lnTo>
                    <a:pt x="84784" y="48940"/>
                  </a:lnTo>
                  <a:lnTo>
                    <a:pt x="85746" y="40815"/>
                  </a:lnTo>
                  <a:lnTo>
                    <a:pt x="80575" y="25549"/>
                  </a:lnTo>
                  <a:lnTo>
                    <a:pt x="67359" y="14085"/>
                  </a:lnTo>
                  <a:lnTo>
                    <a:pt x="58921" y="9390"/>
                  </a:lnTo>
                  <a:lnTo>
                    <a:pt x="50956" y="8599"/>
                  </a:lnTo>
                  <a:lnTo>
                    <a:pt x="35867" y="13961"/>
                  </a:lnTo>
                  <a:lnTo>
                    <a:pt x="24482" y="27262"/>
                  </a:lnTo>
                  <a:lnTo>
                    <a:pt x="19808" y="35722"/>
                  </a:lnTo>
                  <a:lnTo>
                    <a:pt x="19032" y="43702"/>
                  </a:lnTo>
                  <a:lnTo>
                    <a:pt x="24408" y="58807"/>
                  </a:lnTo>
                  <a:lnTo>
                    <a:pt x="30287" y="61432"/>
                  </a:lnTo>
                  <a:lnTo>
                    <a:pt x="37716" y="60841"/>
                  </a:lnTo>
                  <a:lnTo>
                    <a:pt x="46178" y="58108"/>
                  </a:lnTo>
                  <a:lnTo>
                    <a:pt x="51820" y="51607"/>
                  </a:lnTo>
                  <a:lnTo>
                    <a:pt x="58088" y="31905"/>
                  </a:lnTo>
                  <a:lnTo>
                    <a:pt x="57754" y="16909"/>
                  </a:lnTo>
                  <a:lnTo>
                    <a:pt x="5257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000414" y="3348062"/>
              <a:ext cx="63172" cy="63172"/>
            </a:xfrm>
            <a:custGeom>
              <a:avLst/>
              <a:gdLst/>
              <a:ahLst/>
              <a:cxnLst/>
              <a:rect l="0" t="0" r="0" b="0"/>
              <a:pathLst>
                <a:path w="63172" h="63172">
                  <a:moveTo>
                    <a:pt x="0" y="0"/>
                  </a:moveTo>
                  <a:lnTo>
                    <a:pt x="63171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989886" y="3327005"/>
              <a:ext cx="157928" cy="242156"/>
            </a:xfrm>
            <a:custGeom>
              <a:avLst/>
              <a:gdLst/>
              <a:ahLst/>
              <a:cxnLst/>
              <a:rect l="0" t="0" r="0" b="0"/>
              <a:pathLst>
                <a:path w="157928" h="242156">
                  <a:moveTo>
                    <a:pt x="157927" y="0"/>
                  </a:moveTo>
                  <a:lnTo>
                    <a:pt x="142286" y="17981"/>
                  </a:lnTo>
                  <a:lnTo>
                    <a:pt x="104472" y="76331"/>
                  </a:lnTo>
                  <a:lnTo>
                    <a:pt x="63099" y="133982"/>
                  </a:lnTo>
                  <a:lnTo>
                    <a:pt x="50271" y="150794"/>
                  </a:lnTo>
                  <a:lnTo>
                    <a:pt x="17738" y="209698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3505989" y="3179606"/>
            <a:ext cx="115815" cy="389555"/>
            <a:chOff x="3505989" y="3179606"/>
            <a:chExt cx="115815" cy="389555"/>
          </a:xfrm>
        </p:grpSpPr>
        <p:sp>
          <p:nvSpPr>
            <p:cNvPr id="65" name="Freeform 64"/>
            <p:cNvSpPr/>
            <p:nvPr/>
          </p:nvSpPr>
          <p:spPr>
            <a:xfrm>
              <a:off x="3514549" y="3179606"/>
              <a:ext cx="74331" cy="74716"/>
            </a:xfrm>
            <a:custGeom>
              <a:avLst/>
              <a:gdLst/>
              <a:ahLst/>
              <a:cxnLst/>
              <a:rect l="0" t="0" r="0" b="0"/>
              <a:pathLst>
                <a:path w="74331" h="74716">
                  <a:moveTo>
                    <a:pt x="33554" y="0"/>
                  </a:moveTo>
                  <a:lnTo>
                    <a:pt x="16787" y="5589"/>
                  </a:lnTo>
                  <a:lnTo>
                    <a:pt x="5435" y="17692"/>
                  </a:lnTo>
                  <a:lnTo>
                    <a:pt x="770" y="25833"/>
                  </a:lnTo>
                  <a:lnTo>
                    <a:pt x="0" y="34769"/>
                  </a:lnTo>
                  <a:lnTo>
                    <a:pt x="5383" y="54057"/>
                  </a:lnTo>
                  <a:lnTo>
                    <a:pt x="18694" y="68089"/>
                  </a:lnTo>
                  <a:lnTo>
                    <a:pt x="27157" y="73469"/>
                  </a:lnTo>
                  <a:lnTo>
                    <a:pt x="35139" y="74715"/>
                  </a:lnTo>
                  <a:lnTo>
                    <a:pt x="42799" y="73207"/>
                  </a:lnTo>
                  <a:lnTo>
                    <a:pt x="64759" y="59905"/>
                  </a:lnTo>
                  <a:lnTo>
                    <a:pt x="71905" y="53975"/>
                  </a:lnTo>
                  <a:lnTo>
                    <a:pt x="74330" y="46512"/>
                  </a:lnTo>
                  <a:lnTo>
                    <a:pt x="70784" y="28861"/>
                  </a:lnTo>
                  <a:lnTo>
                    <a:pt x="65393" y="21580"/>
                  </a:lnTo>
                  <a:lnTo>
                    <a:pt x="50044" y="10371"/>
                  </a:lnTo>
                  <a:lnTo>
                    <a:pt x="42208" y="9254"/>
                  </a:lnTo>
                  <a:lnTo>
                    <a:pt x="34644" y="10848"/>
                  </a:lnTo>
                  <a:lnTo>
                    <a:pt x="27262" y="14251"/>
                  </a:lnTo>
                  <a:lnTo>
                    <a:pt x="15940" y="27391"/>
                  </a:lnTo>
                  <a:lnTo>
                    <a:pt x="11283" y="35808"/>
                  </a:lnTo>
                  <a:lnTo>
                    <a:pt x="9228" y="54519"/>
                  </a:lnTo>
                  <a:lnTo>
                    <a:pt x="10318" y="64422"/>
                  </a:lnTo>
                  <a:lnTo>
                    <a:pt x="14554" y="69854"/>
                  </a:lnTo>
                  <a:lnTo>
                    <a:pt x="20887" y="72305"/>
                  </a:lnTo>
                  <a:lnTo>
                    <a:pt x="28619" y="72770"/>
                  </a:lnTo>
                  <a:lnTo>
                    <a:pt x="43449" y="67047"/>
                  </a:lnTo>
                  <a:lnTo>
                    <a:pt x="50679" y="62246"/>
                  </a:lnTo>
                  <a:lnTo>
                    <a:pt x="61832" y="47552"/>
                  </a:lnTo>
                  <a:lnTo>
                    <a:pt x="66444" y="38720"/>
                  </a:lnTo>
                  <a:lnTo>
                    <a:pt x="67179" y="30493"/>
                  </a:lnTo>
                  <a:lnTo>
                    <a:pt x="61757" y="15112"/>
                  </a:lnTo>
                  <a:lnTo>
                    <a:pt x="57036" y="10075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505989" y="3370582"/>
              <a:ext cx="115815" cy="198579"/>
            </a:xfrm>
            <a:custGeom>
              <a:avLst/>
              <a:gdLst/>
              <a:ahLst/>
              <a:cxnLst/>
              <a:rect l="0" t="0" r="0" b="0"/>
              <a:pathLst>
                <a:path w="115815" h="198579">
                  <a:moveTo>
                    <a:pt x="0" y="9065"/>
                  </a:moveTo>
                  <a:lnTo>
                    <a:pt x="42692" y="5946"/>
                  </a:lnTo>
                  <a:lnTo>
                    <a:pt x="89932" y="0"/>
                  </a:lnTo>
                  <a:lnTo>
                    <a:pt x="97389" y="3022"/>
                  </a:lnTo>
                  <a:lnTo>
                    <a:pt x="101191" y="8546"/>
                  </a:lnTo>
                  <a:lnTo>
                    <a:pt x="102556" y="15738"/>
                  </a:lnTo>
                  <a:lnTo>
                    <a:pt x="97833" y="33088"/>
                  </a:lnTo>
                  <a:lnTo>
                    <a:pt x="82020" y="59467"/>
                  </a:lnTo>
                  <a:lnTo>
                    <a:pt x="65637" y="85221"/>
                  </a:lnTo>
                  <a:lnTo>
                    <a:pt x="50254" y="111958"/>
                  </a:lnTo>
                  <a:lnTo>
                    <a:pt x="13439" y="159374"/>
                  </a:lnTo>
                  <a:lnTo>
                    <a:pt x="8959" y="168932"/>
                  </a:lnTo>
                  <a:lnTo>
                    <a:pt x="9482" y="176475"/>
                  </a:lnTo>
                  <a:lnTo>
                    <a:pt x="13341" y="182673"/>
                  </a:lnTo>
                  <a:lnTo>
                    <a:pt x="19422" y="187975"/>
                  </a:lnTo>
                  <a:lnTo>
                    <a:pt x="38658" y="193865"/>
                  </a:lnTo>
                  <a:lnTo>
                    <a:pt x="98028" y="197958"/>
                  </a:lnTo>
                  <a:lnTo>
                    <a:pt x="115814" y="19857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8" name="Freeform 67"/>
          <p:cNvSpPr/>
          <p:nvPr/>
        </p:nvSpPr>
        <p:spPr>
          <a:xfrm>
            <a:off x="6047976" y="2315052"/>
            <a:ext cx="90399" cy="97557"/>
          </a:xfrm>
          <a:custGeom>
            <a:avLst/>
            <a:gdLst/>
            <a:ahLst/>
            <a:cxnLst/>
            <a:rect l="0" t="0" r="0" b="0"/>
            <a:pathLst>
              <a:path w="90399" h="97557">
                <a:moveTo>
                  <a:pt x="58552" y="1217"/>
                </a:moveTo>
                <a:lnTo>
                  <a:pt x="34505" y="10792"/>
                </a:lnTo>
                <a:lnTo>
                  <a:pt x="20179" y="21461"/>
                </a:lnTo>
                <a:lnTo>
                  <a:pt x="4548" y="46209"/>
                </a:lnTo>
                <a:lnTo>
                  <a:pt x="3832" y="54609"/>
                </a:lnTo>
                <a:lnTo>
                  <a:pt x="9275" y="70180"/>
                </a:lnTo>
                <a:lnTo>
                  <a:pt x="15173" y="74099"/>
                </a:lnTo>
                <a:lnTo>
                  <a:pt x="31084" y="75333"/>
                </a:lnTo>
                <a:lnTo>
                  <a:pt x="46734" y="68862"/>
                </a:lnTo>
                <a:lnTo>
                  <a:pt x="75845" y="45645"/>
                </a:lnTo>
                <a:lnTo>
                  <a:pt x="79439" y="37854"/>
                </a:lnTo>
                <a:lnTo>
                  <a:pt x="80314" y="19840"/>
                </a:lnTo>
                <a:lnTo>
                  <a:pt x="76569" y="12462"/>
                </a:lnTo>
                <a:lnTo>
                  <a:pt x="63051" y="1146"/>
                </a:lnTo>
                <a:lnTo>
                  <a:pt x="54532" y="0"/>
                </a:lnTo>
                <a:lnTo>
                  <a:pt x="35709" y="4965"/>
                </a:lnTo>
                <a:lnTo>
                  <a:pt x="10970" y="20915"/>
                </a:lnTo>
                <a:lnTo>
                  <a:pt x="2309" y="39997"/>
                </a:lnTo>
                <a:lnTo>
                  <a:pt x="0" y="51637"/>
                </a:lnTo>
                <a:lnTo>
                  <a:pt x="800" y="61737"/>
                </a:lnTo>
                <a:lnTo>
                  <a:pt x="7928" y="79197"/>
                </a:lnTo>
                <a:lnTo>
                  <a:pt x="22014" y="91637"/>
                </a:lnTo>
                <a:lnTo>
                  <a:pt x="30684" y="96592"/>
                </a:lnTo>
                <a:lnTo>
                  <a:pt x="39974" y="97556"/>
                </a:lnTo>
                <a:lnTo>
                  <a:pt x="59654" y="92387"/>
                </a:lnTo>
                <a:lnTo>
                  <a:pt x="84875" y="76323"/>
                </a:lnTo>
                <a:lnTo>
                  <a:pt x="88969" y="67666"/>
                </a:lnTo>
                <a:lnTo>
                  <a:pt x="90398" y="45568"/>
                </a:lnTo>
                <a:lnTo>
                  <a:pt x="86802" y="35464"/>
                </a:lnTo>
                <a:lnTo>
                  <a:pt x="73447" y="17998"/>
                </a:lnTo>
                <a:lnTo>
                  <a:pt x="63803" y="13574"/>
                </a:lnTo>
                <a:lnTo>
                  <a:pt x="40608" y="11778"/>
                </a:lnTo>
                <a:lnTo>
                  <a:pt x="20941" y="17999"/>
                </a:lnTo>
                <a:lnTo>
                  <a:pt x="12421" y="22934"/>
                </a:lnTo>
                <a:lnTo>
                  <a:pt x="6741" y="30903"/>
                </a:lnTo>
                <a:lnTo>
                  <a:pt x="430" y="52235"/>
                </a:lnTo>
                <a:lnTo>
                  <a:pt x="2257" y="60965"/>
                </a:lnTo>
                <a:lnTo>
                  <a:pt x="6983" y="67955"/>
                </a:lnTo>
                <a:lnTo>
                  <a:pt x="13645" y="73785"/>
                </a:lnTo>
                <a:lnTo>
                  <a:pt x="21594" y="75332"/>
                </a:lnTo>
                <a:lnTo>
                  <a:pt x="39787" y="70812"/>
                </a:lnTo>
                <a:lnTo>
                  <a:pt x="50213" y="64124"/>
                </a:lnTo>
                <a:lnTo>
                  <a:pt x="58552" y="5385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1" name="Group 70"/>
          <p:cNvGrpSpPr/>
          <p:nvPr/>
        </p:nvGrpSpPr>
        <p:grpSpPr>
          <a:xfrm>
            <a:off x="5788515" y="2044379"/>
            <a:ext cx="226327" cy="242477"/>
            <a:chOff x="5788515" y="2044379"/>
            <a:chExt cx="226327" cy="242477"/>
          </a:xfrm>
        </p:grpSpPr>
        <p:sp>
          <p:nvSpPr>
            <p:cNvPr id="69" name="Freeform 68"/>
            <p:cNvSpPr/>
            <p:nvPr/>
          </p:nvSpPr>
          <p:spPr>
            <a:xfrm>
              <a:off x="5788515" y="2044379"/>
              <a:ext cx="226327" cy="240305"/>
            </a:xfrm>
            <a:custGeom>
              <a:avLst/>
              <a:gdLst/>
              <a:ahLst/>
              <a:cxnLst/>
              <a:rect l="0" t="0" r="0" b="0"/>
              <a:pathLst>
                <a:path w="226327" h="240305">
                  <a:moveTo>
                    <a:pt x="44272" y="198191"/>
                  </a:moveTo>
                  <a:lnTo>
                    <a:pt x="35939" y="160713"/>
                  </a:lnTo>
                  <a:lnTo>
                    <a:pt x="25627" y="104045"/>
                  </a:lnTo>
                  <a:lnTo>
                    <a:pt x="9351" y="61441"/>
                  </a:lnTo>
                  <a:lnTo>
                    <a:pt x="3444" y="50872"/>
                  </a:lnTo>
                  <a:lnTo>
                    <a:pt x="0" y="29770"/>
                  </a:lnTo>
                  <a:lnTo>
                    <a:pt x="720" y="19230"/>
                  </a:lnTo>
                  <a:lnTo>
                    <a:pt x="5878" y="12203"/>
                  </a:lnTo>
                  <a:lnTo>
                    <a:pt x="24089" y="4395"/>
                  </a:lnTo>
                  <a:lnTo>
                    <a:pt x="60649" y="0"/>
                  </a:lnTo>
                  <a:lnTo>
                    <a:pt x="95528" y="4287"/>
                  </a:lnTo>
                  <a:lnTo>
                    <a:pt x="114236" y="12965"/>
                  </a:lnTo>
                  <a:lnTo>
                    <a:pt x="168091" y="45954"/>
                  </a:lnTo>
                  <a:lnTo>
                    <a:pt x="204207" y="86419"/>
                  </a:lnTo>
                  <a:lnTo>
                    <a:pt x="226106" y="135552"/>
                  </a:lnTo>
                  <a:lnTo>
                    <a:pt x="226326" y="145903"/>
                  </a:lnTo>
                  <a:lnTo>
                    <a:pt x="209392" y="198237"/>
                  </a:lnTo>
                  <a:lnTo>
                    <a:pt x="196038" y="213029"/>
                  </a:lnTo>
                  <a:lnTo>
                    <a:pt x="158869" y="232057"/>
                  </a:lnTo>
                  <a:lnTo>
                    <a:pt x="95830" y="239218"/>
                  </a:lnTo>
                  <a:lnTo>
                    <a:pt x="44272" y="24030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832787" y="227415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4723731" y="3069537"/>
            <a:ext cx="353683" cy="173241"/>
            <a:chOff x="4723731" y="3069537"/>
            <a:chExt cx="353683" cy="173241"/>
          </a:xfrm>
        </p:grpSpPr>
        <p:sp>
          <p:nvSpPr>
            <p:cNvPr id="72" name="Freeform 71"/>
            <p:cNvSpPr/>
            <p:nvPr/>
          </p:nvSpPr>
          <p:spPr>
            <a:xfrm>
              <a:off x="5008443" y="3069537"/>
              <a:ext cx="68971" cy="89276"/>
            </a:xfrm>
            <a:custGeom>
              <a:avLst/>
              <a:gdLst/>
              <a:ahLst/>
              <a:cxnLst/>
              <a:rect l="0" t="0" r="0" b="0"/>
              <a:pathLst>
                <a:path w="68971" h="89276">
                  <a:moveTo>
                    <a:pt x="24178" y="15312"/>
                  </a:moveTo>
                  <a:lnTo>
                    <a:pt x="7411" y="20902"/>
                  </a:lnTo>
                  <a:lnTo>
                    <a:pt x="3642" y="26057"/>
                  </a:lnTo>
                  <a:lnTo>
                    <a:pt x="2298" y="33004"/>
                  </a:lnTo>
                  <a:lnTo>
                    <a:pt x="2573" y="41145"/>
                  </a:lnTo>
                  <a:lnTo>
                    <a:pt x="6265" y="47742"/>
                  </a:lnTo>
                  <a:lnTo>
                    <a:pt x="19726" y="58191"/>
                  </a:lnTo>
                  <a:lnTo>
                    <a:pt x="37407" y="60496"/>
                  </a:lnTo>
                  <a:lnTo>
                    <a:pt x="47036" y="59473"/>
                  </a:lnTo>
                  <a:lnTo>
                    <a:pt x="54625" y="55281"/>
                  </a:lnTo>
                  <a:lnTo>
                    <a:pt x="66176" y="41265"/>
                  </a:lnTo>
                  <a:lnTo>
                    <a:pt x="68970" y="23337"/>
                  </a:lnTo>
                  <a:lnTo>
                    <a:pt x="68078" y="13643"/>
                  </a:lnTo>
                  <a:lnTo>
                    <a:pt x="62803" y="7181"/>
                  </a:lnTo>
                  <a:lnTo>
                    <a:pt x="44465" y="0"/>
                  </a:lnTo>
                  <a:lnTo>
                    <a:pt x="35363" y="425"/>
                  </a:lnTo>
                  <a:lnTo>
                    <a:pt x="19010" y="7136"/>
                  </a:lnTo>
                  <a:lnTo>
                    <a:pt x="7064" y="21037"/>
                  </a:lnTo>
                  <a:lnTo>
                    <a:pt x="2240" y="29657"/>
                  </a:lnTo>
                  <a:lnTo>
                    <a:pt x="0" y="48594"/>
                  </a:lnTo>
                  <a:lnTo>
                    <a:pt x="4074" y="67539"/>
                  </a:lnTo>
                  <a:lnTo>
                    <a:pt x="13683" y="83758"/>
                  </a:lnTo>
                  <a:lnTo>
                    <a:pt x="20691" y="87849"/>
                  </a:lnTo>
                  <a:lnTo>
                    <a:pt x="37836" y="89275"/>
                  </a:lnTo>
                  <a:lnTo>
                    <a:pt x="44982" y="85678"/>
                  </a:lnTo>
                  <a:lnTo>
                    <a:pt x="56042" y="72322"/>
                  </a:lnTo>
                  <a:lnTo>
                    <a:pt x="63255" y="39483"/>
                  </a:lnTo>
                  <a:lnTo>
                    <a:pt x="59588" y="31426"/>
                  </a:lnTo>
                  <a:lnTo>
                    <a:pt x="52464" y="26055"/>
                  </a:lnTo>
                  <a:lnTo>
                    <a:pt x="43036" y="22474"/>
                  </a:lnTo>
                  <a:lnTo>
                    <a:pt x="34410" y="22426"/>
                  </a:lnTo>
                  <a:lnTo>
                    <a:pt x="3122" y="363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723731" y="3085431"/>
              <a:ext cx="214135" cy="157347"/>
            </a:xfrm>
            <a:custGeom>
              <a:avLst/>
              <a:gdLst/>
              <a:ahLst/>
              <a:cxnLst/>
              <a:rect l="0" t="0" r="0" b="0"/>
              <a:pathLst>
                <a:path w="214135" h="157347">
                  <a:moveTo>
                    <a:pt x="35149" y="157346"/>
                  </a:moveTo>
                  <a:lnTo>
                    <a:pt x="17191" y="95065"/>
                  </a:lnTo>
                  <a:lnTo>
                    <a:pt x="3483" y="41015"/>
                  </a:lnTo>
                  <a:lnTo>
                    <a:pt x="0" y="27149"/>
                  </a:lnTo>
                  <a:lnTo>
                    <a:pt x="1188" y="16736"/>
                  </a:lnTo>
                  <a:lnTo>
                    <a:pt x="5490" y="8624"/>
                  </a:lnTo>
                  <a:lnTo>
                    <a:pt x="11867" y="2046"/>
                  </a:lnTo>
                  <a:lnTo>
                    <a:pt x="18458" y="0"/>
                  </a:lnTo>
                  <a:lnTo>
                    <a:pt x="25191" y="976"/>
                  </a:lnTo>
                  <a:lnTo>
                    <a:pt x="38913" y="8300"/>
                  </a:lnTo>
                  <a:lnTo>
                    <a:pt x="99260" y="49256"/>
                  </a:lnTo>
                  <a:lnTo>
                    <a:pt x="127065" y="64878"/>
                  </a:lnTo>
                  <a:lnTo>
                    <a:pt x="185947" y="118831"/>
                  </a:lnTo>
                  <a:lnTo>
                    <a:pt x="214134" y="1468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769409" y="3169077"/>
              <a:ext cx="73701" cy="10530"/>
            </a:xfrm>
            <a:custGeom>
              <a:avLst/>
              <a:gdLst/>
              <a:ahLst/>
              <a:cxnLst/>
              <a:rect l="0" t="0" r="0" b="0"/>
              <a:pathLst>
                <a:path w="73701" h="10530">
                  <a:moveTo>
                    <a:pt x="73700" y="10529"/>
                  </a:moveTo>
                  <a:lnTo>
                    <a:pt x="31008" y="740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6422383" y="3063792"/>
            <a:ext cx="136871" cy="357970"/>
            <a:chOff x="6422383" y="3063792"/>
            <a:chExt cx="136871" cy="357970"/>
          </a:xfrm>
        </p:grpSpPr>
        <p:sp>
          <p:nvSpPr>
            <p:cNvPr id="76" name="Freeform 75"/>
            <p:cNvSpPr/>
            <p:nvPr/>
          </p:nvSpPr>
          <p:spPr>
            <a:xfrm>
              <a:off x="6427443" y="3063792"/>
              <a:ext cx="92262" cy="105563"/>
            </a:xfrm>
            <a:custGeom>
              <a:avLst/>
              <a:gdLst/>
              <a:ahLst/>
              <a:cxnLst/>
              <a:rect l="0" t="0" r="0" b="0"/>
              <a:pathLst>
                <a:path w="92262" h="105563">
                  <a:moveTo>
                    <a:pt x="68640" y="10529"/>
                  </a:moveTo>
                  <a:lnTo>
                    <a:pt x="24677" y="25183"/>
                  </a:lnTo>
                  <a:lnTo>
                    <a:pt x="10886" y="38099"/>
                  </a:lnTo>
                  <a:lnTo>
                    <a:pt x="5571" y="46456"/>
                  </a:lnTo>
                  <a:lnTo>
                    <a:pt x="2785" y="65101"/>
                  </a:lnTo>
                  <a:lnTo>
                    <a:pt x="3679" y="74986"/>
                  </a:lnTo>
                  <a:lnTo>
                    <a:pt x="10912" y="92209"/>
                  </a:lnTo>
                  <a:lnTo>
                    <a:pt x="16117" y="100077"/>
                  </a:lnTo>
                  <a:lnTo>
                    <a:pt x="23096" y="104153"/>
                  </a:lnTo>
                  <a:lnTo>
                    <a:pt x="40209" y="105562"/>
                  </a:lnTo>
                  <a:lnTo>
                    <a:pt x="69575" y="99778"/>
                  </a:lnTo>
                  <a:lnTo>
                    <a:pt x="77452" y="94595"/>
                  </a:lnTo>
                  <a:lnTo>
                    <a:pt x="89324" y="79477"/>
                  </a:lnTo>
                  <a:lnTo>
                    <a:pt x="92261" y="57940"/>
                  </a:lnTo>
                  <a:lnTo>
                    <a:pt x="91406" y="45646"/>
                  </a:lnTo>
                  <a:lnTo>
                    <a:pt x="87327" y="36280"/>
                  </a:lnTo>
                  <a:lnTo>
                    <a:pt x="73436" y="22754"/>
                  </a:lnTo>
                  <a:lnTo>
                    <a:pt x="52444" y="15962"/>
                  </a:lnTo>
                  <a:lnTo>
                    <a:pt x="40295" y="14151"/>
                  </a:lnTo>
                  <a:lnTo>
                    <a:pt x="20557" y="18378"/>
                  </a:lnTo>
                  <a:lnTo>
                    <a:pt x="12018" y="22781"/>
                  </a:lnTo>
                  <a:lnTo>
                    <a:pt x="6325" y="30395"/>
                  </a:lnTo>
                  <a:lnTo>
                    <a:pt x="0" y="51334"/>
                  </a:lnTo>
                  <a:lnTo>
                    <a:pt x="1823" y="59959"/>
                  </a:lnTo>
                  <a:lnTo>
                    <a:pt x="6548" y="66879"/>
                  </a:lnTo>
                  <a:lnTo>
                    <a:pt x="13207" y="72662"/>
                  </a:lnTo>
                  <a:lnTo>
                    <a:pt x="21156" y="74178"/>
                  </a:lnTo>
                  <a:lnTo>
                    <a:pt x="39347" y="69623"/>
                  </a:lnTo>
                  <a:lnTo>
                    <a:pt x="45602" y="62793"/>
                  </a:lnTo>
                  <a:lnTo>
                    <a:pt x="52551" y="42726"/>
                  </a:lnTo>
                  <a:lnTo>
                    <a:pt x="52065" y="33163"/>
                  </a:lnTo>
                  <a:lnTo>
                    <a:pt x="3705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422383" y="3263834"/>
              <a:ext cx="136871" cy="157928"/>
            </a:xfrm>
            <a:custGeom>
              <a:avLst/>
              <a:gdLst/>
              <a:ahLst/>
              <a:cxnLst/>
              <a:rect l="0" t="0" r="0" b="0"/>
              <a:pathLst>
                <a:path w="136871" h="157928">
                  <a:moveTo>
                    <a:pt x="0" y="157927"/>
                  </a:moveTo>
                  <a:lnTo>
                    <a:pt x="0" y="99311"/>
                  </a:lnTo>
                  <a:lnTo>
                    <a:pt x="0" y="45136"/>
                  </a:lnTo>
                  <a:lnTo>
                    <a:pt x="0" y="17331"/>
                  </a:lnTo>
                  <a:lnTo>
                    <a:pt x="2340" y="10384"/>
                  </a:lnTo>
                  <a:lnTo>
                    <a:pt x="6239" y="8092"/>
                  </a:lnTo>
                  <a:lnTo>
                    <a:pt x="11178" y="8904"/>
                  </a:lnTo>
                  <a:lnTo>
                    <a:pt x="15641" y="12955"/>
                  </a:lnTo>
                  <a:lnTo>
                    <a:pt x="46843" y="70374"/>
                  </a:lnTo>
                  <a:lnTo>
                    <a:pt x="89014" y="124789"/>
                  </a:lnTo>
                  <a:lnTo>
                    <a:pt x="107413" y="136570"/>
                  </a:lnTo>
                  <a:lnTo>
                    <a:pt x="114892" y="136670"/>
                  </a:lnTo>
                  <a:lnTo>
                    <a:pt x="121048" y="133228"/>
                  </a:lnTo>
                  <a:lnTo>
                    <a:pt x="126322" y="127423"/>
                  </a:lnTo>
                  <a:lnTo>
                    <a:pt x="132182" y="105375"/>
                  </a:lnTo>
                  <a:lnTo>
                    <a:pt x="135944" y="43562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4" name="Group 103"/>
          <p:cNvGrpSpPr/>
          <p:nvPr/>
        </p:nvGrpSpPr>
        <p:grpSpPr>
          <a:xfrm>
            <a:off x="1340625" y="4169285"/>
            <a:ext cx="5376557" cy="589596"/>
            <a:chOff x="1340625" y="4169285"/>
            <a:chExt cx="5376557" cy="589596"/>
          </a:xfrm>
        </p:grpSpPr>
        <p:sp>
          <p:nvSpPr>
            <p:cNvPr id="79" name="Freeform 78"/>
            <p:cNvSpPr/>
            <p:nvPr/>
          </p:nvSpPr>
          <p:spPr>
            <a:xfrm>
              <a:off x="1340625" y="4190342"/>
              <a:ext cx="259707" cy="326384"/>
            </a:xfrm>
            <a:custGeom>
              <a:avLst/>
              <a:gdLst/>
              <a:ahLst/>
              <a:cxnLst/>
              <a:rect l="0" t="0" r="0" b="0"/>
              <a:pathLst>
                <a:path w="259707" h="326384">
                  <a:moveTo>
                    <a:pt x="207064" y="0"/>
                  </a:moveTo>
                  <a:lnTo>
                    <a:pt x="164402" y="54114"/>
                  </a:lnTo>
                  <a:lnTo>
                    <a:pt x="125907" y="115942"/>
                  </a:lnTo>
                  <a:lnTo>
                    <a:pt x="90595" y="178995"/>
                  </a:lnTo>
                  <a:lnTo>
                    <a:pt x="49079" y="239037"/>
                  </a:lnTo>
                  <a:lnTo>
                    <a:pt x="0" y="300171"/>
                  </a:lnTo>
                  <a:lnTo>
                    <a:pt x="1" y="305399"/>
                  </a:lnTo>
                  <a:lnTo>
                    <a:pt x="4681" y="308884"/>
                  </a:lnTo>
                  <a:lnTo>
                    <a:pt x="33625" y="313789"/>
                  </a:lnTo>
                  <a:lnTo>
                    <a:pt x="85327" y="315446"/>
                  </a:lnTo>
                  <a:lnTo>
                    <a:pt x="140600" y="316944"/>
                  </a:lnTo>
                  <a:lnTo>
                    <a:pt x="196578" y="324172"/>
                  </a:lnTo>
                  <a:lnTo>
                    <a:pt x="259706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1652974" y="4242984"/>
              <a:ext cx="115814" cy="105286"/>
            </a:xfrm>
            <a:custGeom>
              <a:avLst/>
              <a:gdLst/>
              <a:ahLst/>
              <a:cxnLst/>
              <a:rect l="0" t="0" r="0" b="0"/>
              <a:pathLst>
                <a:path w="115814" h="105286">
                  <a:moveTo>
                    <a:pt x="0" y="0"/>
                  </a:moveTo>
                  <a:lnTo>
                    <a:pt x="5589" y="16768"/>
                  </a:lnTo>
                  <a:lnTo>
                    <a:pt x="17692" y="28120"/>
                  </a:lnTo>
                  <a:lnTo>
                    <a:pt x="55708" y="57082"/>
                  </a:lnTo>
                  <a:lnTo>
                    <a:pt x="115813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1705616" y="4169285"/>
              <a:ext cx="157929" cy="368498"/>
            </a:xfrm>
            <a:custGeom>
              <a:avLst/>
              <a:gdLst/>
              <a:ahLst/>
              <a:cxnLst/>
              <a:rect l="0" t="0" r="0" b="0"/>
              <a:pathLst>
                <a:path w="157929" h="368498">
                  <a:moveTo>
                    <a:pt x="157928" y="0"/>
                  </a:moveTo>
                  <a:lnTo>
                    <a:pt x="134208" y="43962"/>
                  </a:lnTo>
                  <a:lnTo>
                    <a:pt x="112806" y="103333"/>
                  </a:lnTo>
                  <a:lnTo>
                    <a:pt x="88728" y="166075"/>
                  </a:lnTo>
                  <a:lnTo>
                    <a:pt x="70776" y="218202"/>
                  </a:lnTo>
                  <a:lnTo>
                    <a:pt x="39389" y="280595"/>
                  </a:lnTo>
                  <a:lnTo>
                    <a:pt x="18113" y="336427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238620" y="4419172"/>
              <a:ext cx="172407" cy="150369"/>
            </a:xfrm>
            <a:custGeom>
              <a:avLst/>
              <a:gdLst/>
              <a:ahLst/>
              <a:cxnLst/>
              <a:rect l="0" t="0" r="0" b="0"/>
              <a:pathLst>
                <a:path w="172407" h="150369">
                  <a:moveTo>
                    <a:pt x="119763" y="76496"/>
                  </a:moveTo>
                  <a:lnTo>
                    <a:pt x="105109" y="32534"/>
                  </a:lnTo>
                  <a:lnTo>
                    <a:pt x="92193" y="18743"/>
                  </a:lnTo>
                  <a:lnTo>
                    <a:pt x="55306" y="357"/>
                  </a:lnTo>
                  <a:lnTo>
                    <a:pt x="46376" y="0"/>
                  </a:lnTo>
                  <a:lnTo>
                    <a:pt x="30215" y="5843"/>
                  </a:lnTo>
                  <a:lnTo>
                    <a:pt x="18353" y="19359"/>
                  </a:lnTo>
                  <a:lnTo>
                    <a:pt x="1205" y="56631"/>
                  </a:lnTo>
                  <a:lnTo>
                    <a:pt x="0" y="77026"/>
                  </a:lnTo>
                  <a:lnTo>
                    <a:pt x="8759" y="118714"/>
                  </a:lnTo>
                  <a:lnTo>
                    <a:pt x="23962" y="144637"/>
                  </a:lnTo>
                  <a:lnTo>
                    <a:pt x="31329" y="148830"/>
                  </a:lnTo>
                  <a:lnTo>
                    <a:pt x="48874" y="150368"/>
                  </a:lnTo>
                  <a:lnTo>
                    <a:pt x="78482" y="139068"/>
                  </a:lnTo>
                  <a:lnTo>
                    <a:pt x="85223" y="131079"/>
                  </a:lnTo>
                  <a:lnTo>
                    <a:pt x="92714" y="109724"/>
                  </a:lnTo>
                  <a:lnTo>
                    <a:pt x="96931" y="71393"/>
                  </a:lnTo>
                  <a:lnTo>
                    <a:pt x="98692" y="67245"/>
                  </a:lnTo>
                  <a:lnTo>
                    <a:pt x="101036" y="69159"/>
                  </a:lnTo>
                  <a:lnTo>
                    <a:pt x="107931" y="81424"/>
                  </a:lnTo>
                  <a:lnTo>
                    <a:pt x="118794" y="94674"/>
                  </a:lnTo>
                  <a:lnTo>
                    <a:pt x="143652" y="109698"/>
                  </a:lnTo>
                  <a:lnTo>
                    <a:pt x="150897" y="111499"/>
                  </a:lnTo>
                  <a:lnTo>
                    <a:pt x="172406" y="1080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432082" y="4449025"/>
              <a:ext cx="126344" cy="109815"/>
            </a:xfrm>
            <a:custGeom>
              <a:avLst/>
              <a:gdLst/>
              <a:ahLst/>
              <a:cxnLst/>
              <a:rect l="0" t="0" r="0" b="0"/>
              <a:pathLst>
                <a:path w="126344" h="109815">
                  <a:moveTo>
                    <a:pt x="0" y="36115"/>
                  </a:moveTo>
                  <a:lnTo>
                    <a:pt x="3120" y="78806"/>
                  </a:lnTo>
                  <a:lnTo>
                    <a:pt x="6066" y="91354"/>
                  </a:lnTo>
                  <a:lnTo>
                    <a:pt x="1030" y="49382"/>
                  </a:lnTo>
                  <a:lnTo>
                    <a:pt x="5895" y="15869"/>
                  </a:lnTo>
                  <a:lnTo>
                    <a:pt x="12119" y="8580"/>
                  </a:lnTo>
                  <a:lnTo>
                    <a:pt x="31513" y="480"/>
                  </a:lnTo>
                  <a:lnTo>
                    <a:pt x="52610" y="0"/>
                  </a:lnTo>
                  <a:lnTo>
                    <a:pt x="63150" y="1509"/>
                  </a:lnTo>
                  <a:lnTo>
                    <a:pt x="71346" y="6025"/>
                  </a:lnTo>
                  <a:lnTo>
                    <a:pt x="102621" y="48227"/>
                  </a:lnTo>
                  <a:lnTo>
                    <a:pt x="122410" y="93255"/>
                  </a:lnTo>
                  <a:lnTo>
                    <a:pt x="126343" y="109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625994" y="4257367"/>
              <a:ext cx="132473" cy="322923"/>
            </a:xfrm>
            <a:custGeom>
              <a:avLst/>
              <a:gdLst/>
              <a:ahLst/>
              <a:cxnLst/>
              <a:rect l="0" t="0" r="0" b="0"/>
              <a:pathLst>
                <a:path w="132473" h="322923">
                  <a:moveTo>
                    <a:pt x="58772" y="217244"/>
                  </a:moveTo>
                  <a:lnTo>
                    <a:pt x="69951" y="200477"/>
                  </a:lnTo>
                  <a:lnTo>
                    <a:pt x="70904" y="193198"/>
                  </a:lnTo>
                  <a:lnTo>
                    <a:pt x="65724" y="178871"/>
                  </a:lnTo>
                  <a:lnTo>
                    <a:pt x="58727" y="175284"/>
                  </a:lnTo>
                  <a:lnTo>
                    <a:pt x="38475" y="174419"/>
                  </a:lnTo>
                  <a:lnTo>
                    <a:pt x="28863" y="178165"/>
                  </a:lnTo>
                  <a:lnTo>
                    <a:pt x="11944" y="191687"/>
                  </a:lnTo>
                  <a:lnTo>
                    <a:pt x="2865" y="212514"/>
                  </a:lnTo>
                  <a:lnTo>
                    <a:pt x="0" y="237369"/>
                  </a:lnTo>
                  <a:lnTo>
                    <a:pt x="6133" y="276500"/>
                  </a:lnTo>
                  <a:lnTo>
                    <a:pt x="16270" y="299732"/>
                  </a:lnTo>
                  <a:lnTo>
                    <a:pt x="31694" y="315517"/>
                  </a:lnTo>
                  <a:lnTo>
                    <a:pt x="40720" y="321363"/>
                  </a:lnTo>
                  <a:lnTo>
                    <a:pt x="50247" y="322922"/>
                  </a:lnTo>
                  <a:lnTo>
                    <a:pt x="70191" y="318414"/>
                  </a:lnTo>
                  <a:lnTo>
                    <a:pt x="78083" y="312767"/>
                  </a:lnTo>
                  <a:lnTo>
                    <a:pt x="89972" y="297133"/>
                  </a:lnTo>
                  <a:lnTo>
                    <a:pt x="110902" y="245139"/>
                  </a:lnTo>
                  <a:lnTo>
                    <a:pt x="119762" y="186359"/>
                  </a:lnTo>
                  <a:lnTo>
                    <a:pt x="121513" y="126829"/>
                  </a:lnTo>
                  <a:lnTo>
                    <a:pt x="118739" y="73129"/>
                  </a:lnTo>
                  <a:lnTo>
                    <a:pt x="107272" y="28380"/>
                  </a:lnTo>
                  <a:lnTo>
                    <a:pt x="91600" y="1927"/>
                  </a:lnTo>
                  <a:lnTo>
                    <a:pt x="85337" y="0"/>
                  </a:lnTo>
                  <a:lnTo>
                    <a:pt x="78822" y="2225"/>
                  </a:lnTo>
                  <a:lnTo>
                    <a:pt x="72139" y="7217"/>
                  </a:lnTo>
                  <a:lnTo>
                    <a:pt x="68853" y="14055"/>
                  </a:lnTo>
                  <a:lnTo>
                    <a:pt x="69011" y="65878"/>
                  </a:lnTo>
                  <a:lnTo>
                    <a:pt x="77649" y="119581"/>
                  </a:lnTo>
                  <a:lnTo>
                    <a:pt x="90620" y="172130"/>
                  </a:lnTo>
                  <a:lnTo>
                    <a:pt x="98663" y="193684"/>
                  </a:lnTo>
                  <a:lnTo>
                    <a:pt x="128709" y="250572"/>
                  </a:lnTo>
                  <a:lnTo>
                    <a:pt x="132472" y="2593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136008" y="4253513"/>
              <a:ext cx="159412" cy="273741"/>
            </a:xfrm>
            <a:custGeom>
              <a:avLst/>
              <a:gdLst/>
              <a:ahLst/>
              <a:cxnLst/>
              <a:rect l="0" t="0" r="0" b="0"/>
              <a:pathLst>
                <a:path w="159412" h="273741">
                  <a:moveTo>
                    <a:pt x="127826" y="0"/>
                  </a:moveTo>
                  <a:lnTo>
                    <a:pt x="112185" y="17980"/>
                  </a:lnTo>
                  <a:lnTo>
                    <a:pt x="89389" y="74353"/>
                  </a:lnTo>
                  <a:lnTo>
                    <a:pt x="67009" y="136927"/>
                  </a:lnTo>
                  <a:lnTo>
                    <a:pt x="35965" y="195110"/>
                  </a:lnTo>
                  <a:lnTo>
                    <a:pt x="4523" y="252034"/>
                  </a:lnTo>
                  <a:lnTo>
                    <a:pt x="0" y="262779"/>
                  </a:lnTo>
                  <a:lnTo>
                    <a:pt x="495" y="267603"/>
                  </a:lnTo>
                  <a:lnTo>
                    <a:pt x="4334" y="268479"/>
                  </a:lnTo>
                  <a:lnTo>
                    <a:pt x="29624" y="264773"/>
                  </a:lnTo>
                  <a:lnTo>
                    <a:pt x="80092" y="263520"/>
                  </a:lnTo>
                  <a:lnTo>
                    <a:pt x="139709" y="271585"/>
                  </a:lnTo>
                  <a:lnTo>
                    <a:pt x="159411" y="2737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379647" y="4254939"/>
              <a:ext cx="178986" cy="282844"/>
            </a:xfrm>
            <a:custGeom>
              <a:avLst/>
              <a:gdLst/>
              <a:ahLst/>
              <a:cxnLst/>
              <a:rect l="0" t="0" r="0" b="0"/>
              <a:pathLst>
                <a:path w="178986" h="282844">
                  <a:moveTo>
                    <a:pt x="0" y="282843"/>
                  </a:moveTo>
                  <a:lnTo>
                    <a:pt x="23720" y="238880"/>
                  </a:lnTo>
                  <a:lnTo>
                    <a:pt x="30032" y="188675"/>
                  </a:lnTo>
                  <a:lnTo>
                    <a:pt x="32295" y="140558"/>
                  </a:lnTo>
                  <a:lnTo>
                    <a:pt x="38685" y="90426"/>
                  </a:lnTo>
                  <a:lnTo>
                    <a:pt x="44557" y="34092"/>
                  </a:lnTo>
                  <a:lnTo>
                    <a:pt x="47252" y="22253"/>
                  </a:lnTo>
                  <a:lnTo>
                    <a:pt x="52559" y="13190"/>
                  </a:lnTo>
                  <a:lnTo>
                    <a:pt x="67813" y="0"/>
                  </a:lnTo>
                  <a:lnTo>
                    <a:pt x="74454" y="695"/>
                  </a:lnTo>
                  <a:lnTo>
                    <a:pt x="80052" y="5837"/>
                  </a:lnTo>
                  <a:lnTo>
                    <a:pt x="93519" y="35431"/>
                  </a:lnTo>
                  <a:lnTo>
                    <a:pt x="119377" y="93808"/>
                  </a:lnTo>
                  <a:lnTo>
                    <a:pt x="139925" y="154946"/>
                  </a:lnTo>
                  <a:lnTo>
                    <a:pt x="157868" y="217272"/>
                  </a:lnTo>
                  <a:lnTo>
                    <a:pt x="178985" y="2723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453347" y="4453554"/>
              <a:ext cx="63172" cy="1"/>
            </a:xfrm>
            <a:custGeom>
              <a:avLst/>
              <a:gdLst/>
              <a:ahLst/>
              <a:cxnLst/>
              <a:rect l="0" t="0" r="0" b="0"/>
              <a:pathLst>
                <a:path w="63172" h="1">
                  <a:moveTo>
                    <a:pt x="63171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896812" y="4358038"/>
              <a:ext cx="209303" cy="201432"/>
            </a:xfrm>
            <a:custGeom>
              <a:avLst/>
              <a:gdLst/>
              <a:ahLst/>
              <a:cxnLst/>
              <a:rect l="0" t="0" r="0" b="0"/>
              <a:pathLst>
                <a:path w="209303" h="201432">
                  <a:moveTo>
                    <a:pt x="125074" y="63931"/>
                  </a:moveTo>
                  <a:lnTo>
                    <a:pt x="115498" y="39884"/>
                  </a:lnTo>
                  <a:lnTo>
                    <a:pt x="85670" y="4337"/>
                  </a:lnTo>
                  <a:lnTo>
                    <a:pt x="77748" y="805"/>
                  </a:lnTo>
                  <a:lnTo>
                    <a:pt x="59586" y="0"/>
                  </a:lnTo>
                  <a:lnTo>
                    <a:pt x="42936" y="6661"/>
                  </a:lnTo>
                  <a:lnTo>
                    <a:pt x="27737" y="18590"/>
                  </a:lnTo>
                  <a:lnTo>
                    <a:pt x="13183" y="35591"/>
                  </a:lnTo>
                  <a:lnTo>
                    <a:pt x="5154" y="57964"/>
                  </a:lnTo>
                  <a:lnTo>
                    <a:pt x="0" y="110455"/>
                  </a:lnTo>
                  <a:lnTo>
                    <a:pt x="4697" y="146346"/>
                  </a:lnTo>
                  <a:lnTo>
                    <a:pt x="19086" y="179207"/>
                  </a:lnTo>
                  <a:lnTo>
                    <a:pt x="34685" y="194323"/>
                  </a:lnTo>
                  <a:lnTo>
                    <a:pt x="43757" y="199992"/>
                  </a:lnTo>
                  <a:lnTo>
                    <a:pt x="52146" y="201431"/>
                  </a:lnTo>
                  <a:lnTo>
                    <a:pt x="60077" y="200051"/>
                  </a:lnTo>
                  <a:lnTo>
                    <a:pt x="75130" y="192279"/>
                  </a:lnTo>
                  <a:lnTo>
                    <a:pt x="89618" y="181026"/>
                  </a:lnTo>
                  <a:lnTo>
                    <a:pt x="116814" y="139096"/>
                  </a:lnTo>
                  <a:lnTo>
                    <a:pt x="129515" y="105309"/>
                  </a:lnTo>
                  <a:lnTo>
                    <a:pt x="132629" y="74371"/>
                  </a:lnTo>
                  <a:lnTo>
                    <a:pt x="131280" y="74400"/>
                  </a:lnTo>
                  <a:lnTo>
                    <a:pt x="129212" y="77929"/>
                  </a:lnTo>
                  <a:lnTo>
                    <a:pt x="130032" y="91209"/>
                  </a:lnTo>
                  <a:lnTo>
                    <a:pt x="135467" y="108810"/>
                  </a:lnTo>
                  <a:lnTo>
                    <a:pt x="164585" y="159051"/>
                  </a:lnTo>
                  <a:lnTo>
                    <a:pt x="172471" y="165949"/>
                  </a:lnTo>
                  <a:lnTo>
                    <a:pt x="209302" y="17974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127171" y="4400911"/>
              <a:ext cx="105285" cy="152143"/>
            </a:xfrm>
            <a:custGeom>
              <a:avLst/>
              <a:gdLst/>
              <a:ahLst/>
              <a:cxnLst/>
              <a:rect l="0" t="0" r="0" b="0"/>
              <a:pathLst>
                <a:path w="105285" h="152143">
                  <a:moveTo>
                    <a:pt x="0" y="105286"/>
                  </a:moveTo>
                  <a:lnTo>
                    <a:pt x="29308" y="149248"/>
                  </a:lnTo>
                  <a:lnTo>
                    <a:pt x="32407" y="152142"/>
                  </a:lnTo>
                  <a:lnTo>
                    <a:pt x="33302" y="150561"/>
                  </a:lnTo>
                  <a:lnTo>
                    <a:pt x="17032" y="93710"/>
                  </a:lnTo>
                  <a:lnTo>
                    <a:pt x="12455" y="57272"/>
                  </a:lnTo>
                  <a:lnTo>
                    <a:pt x="17624" y="36763"/>
                  </a:lnTo>
                  <a:lnTo>
                    <a:pt x="22278" y="28018"/>
                  </a:lnTo>
                  <a:lnTo>
                    <a:pt x="39927" y="15183"/>
                  </a:lnTo>
                  <a:lnTo>
                    <a:pt x="73051" y="4499"/>
                  </a:lnTo>
                  <a:lnTo>
                    <a:pt x="10528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274570" y="4368906"/>
              <a:ext cx="168457" cy="168877"/>
            </a:xfrm>
            <a:custGeom>
              <a:avLst/>
              <a:gdLst/>
              <a:ahLst/>
              <a:cxnLst/>
              <a:rect l="0" t="0" r="0" b="0"/>
              <a:pathLst>
                <a:path w="168457" h="168877">
                  <a:moveTo>
                    <a:pt x="0" y="63591"/>
                  </a:moveTo>
                  <a:lnTo>
                    <a:pt x="37478" y="71924"/>
                  </a:lnTo>
                  <a:lnTo>
                    <a:pt x="75445" y="70350"/>
                  </a:lnTo>
                  <a:lnTo>
                    <a:pt x="100211" y="64255"/>
                  </a:lnTo>
                  <a:lnTo>
                    <a:pt x="119017" y="53748"/>
                  </a:lnTo>
                  <a:lnTo>
                    <a:pt x="123798" y="46500"/>
                  </a:lnTo>
                  <a:lnTo>
                    <a:pt x="125991" y="29089"/>
                  </a:lnTo>
                  <a:lnTo>
                    <a:pt x="122598" y="20703"/>
                  </a:lnTo>
                  <a:lnTo>
                    <a:pt x="109470" y="5145"/>
                  </a:lnTo>
                  <a:lnTo>
                    <a:pt x="101056" y="1231"/>
                  </a:lnTo>
                  <a:lnTo>
                    <a:pt x="82348" y="0"/>
                  </a:lnTo>
                  <a:lnTo>
                    <a:pt x="65455" y="6473"/>
                  </a:lnTo>
                  <a:lnTo>
                    <a:pt x="35546" y="29691"/>
                  </a:lnTo>
                  <a:lnTo>
                    <a:pt x="19760" y="55496"/>
                  </a:lnTo>
                  <a:lnTo>
                    <a:pt x="17751" y="78321"/>
                  </a:lnTo>
                  <a:lnTo>
                    <a:pt x="21927" y="101723"/>
                  </a:lnTo>
                  <a:lnTo>
                    <a:pt x="37432" y="128052"/>
                  </a:lnTo>
                  <a:lnTo>
                    <a:pt x="50172" y="143323"/>
                  </a:lnTo>
                  <a:lnTo>
                    <a:pt x="76087" y="159485"/>
                  </a:lnTo>
                  <a:lnTo>
                    <a:pt x="123520" y="167021"/>
                  </a:lnTo>
                  <a:lnTo>
                    <a:pt x="168456" y="16887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4832383" y="4379855"/>
              <a:ext cx="132077" cy="178985"/>
            </a:xfrm>
            <a:custGeom>
              <a:avLst/>
              <a:gdLst/>
              <a:ahLst/>
              <a:cxnLst/>
              <a:rect l="0" t="0" r="0" b="0"/>
              <a:pathLst>
                <a:path w="132077" h="178985">
                  <a:moveTo>
                    <a:pt x="84425" y="0"/>
                  </a:moveTo>
                  <a:lnTo>
                    <a:pt x="22167" y="19128"/>
                  </a:lnTo>
                  <a:lnTo>
                    <a:pt x="5672" y="30338"/>
                  </a:lnTo>
                  <a:lnTo>
                    <a:pt x="1507" y="38943"/>
                  </a:lnTo>
                  <a:lnTo>
                    <a:pt x="0" y="60981"/>
                  </a:lnTo>
                  <a:lnTo>
                    <a:pt x="3575" y="69900"/>
                  </a:lnTo>
                  <a:lnTo>
                    <a:pt x="38553" y="102430"/>
                  </a:lnTo>
                  <a:lnTo>
                    <a:pt x="75234" y="121575"/>
                  </a:lnTo>
                  <a:lnTo>
                    <a:pt x="126715" y="145804"/>
                  </a:lnTo>
                  <a:lnTo>
                    <a:pt x="131336" y="152184"/>
                  </a:lnTo>
                  <a:lnTo>
                    <a:pt x="132076" y="158778"/>
                  </a:lnTo>
                  <a:lnTo>
                    <a:pt x="130231" y="165514"/>
                  </a:lnTo>
                  <a:lnTo>
                    <a:pt x="124321" y="170004"/>
                  </a:lnTo>
                  <a:lnTo>
                    <a:pt x="93646" y="176323"/>
                  </a:lnTo>
                  <a:lnTo>
                    <a:pt x="31782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001036" y="4464082"/>
              <a:ext cx="126343" cy="121487"/>
            </a:xfrm>
            <a:custGeom>
              <a:avLst/>
              <a:gdLst/>
              <a:ahLst/>
              <a:cxnLst/>
              <a:rect l="0" t="0" r="0" b="0"/>
              <a:pathLst>
                <a:path w="126343" h="121487">
                  <a:moveTo>
                    <a:pt x="0" y="0"/>
                  </a:moveTo>
                  <a:lnTo>
                    <a:pt x="8333" y="37479"/>
                  </a:lnTo>
                  <a:lnTo>
                    <a:pt x="15684" y="83313"/>
                  </a:lnTo>
                  <a:lnTo>
                    <a:pt x="30643" y="109953"/>
                  </a:lnTo>
                  <a:lnTo>
                    <a:pt x="39146" y="115417"/>
                  </a:lnTo>
                  <a:lnTo>
                    <a:pt x="61072" y="121486"/>
                  </a:lnTo>
                  <a:lnTo>
                    <a:pt x="71130" y="120766"/>
                  </a:lnTo>
                  <a:lnTo>
                    <a:pt x="88545" y="113725"/>
                  </a:lnTo>
                  <a:lnTo>
                    <a:pt x="111503" y="91019"/>
                  </a:lnTo>
                  <a:lnTo>
                    <a:pt x="119747" y="68919"/>
                  </a:lnTo>
                  <a:lnTo>
                    <a:pt x="124388" y="33289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180021" y="4430084"/>
              <a:ext cx="111612" cy="307856"/>
            </a:xfrm>
            <a:custGeom>
              <a:avLst/>
              <a:gdLst/>
              <a:ahLst/>
              <a:cxnLst/>
              <a:rect l="0" t="0" r="0" b="0"/>
              <a:pathLst>
                <a:path w="111612" h="307856">
                  <a:moveTo>
                    <a:pt x="0" y="107698"/>
                  </a:moveTo>
                  <a:lnTo>
                    <a:pt x="15640" y="134084"/>
                  </a:lnTo>
                  <a:lnTo>
                    <a:pt x="34843" y="196600"/>
                  </a:lnTo>
                  <a:lnTo>
                    <a:pt x="52609" y="254326"/>
                  </a:lnTo>
                  <a:lnTo>
                    <a:pt x="60041" y="289574"/>
                  </a:lnTo>
                  <a:lnTo>
                    <a:pt x="60610" y="307855"/>
                  </a:lnTo>
                  <a:lnTo>
                    <a:pt x="59124" y="307816"/>
                  </a:lnTo>
                  <a:lnTo>
                    <a:pt x="48333" y="282538"/>
                  </a:lnTo>
                  <a:lnTo>
                    <a:pt x="34937" y="228109"/>
                  </a:lnTo>
                  <a:lnTo>
                    <a:pt x="24145" y="167965"/>
                  </a:lnTo>
                  <a:lnTo>
                    <a:pt x="16077" y="111284"/>
                  </a:lnTo>
                  <a:lnTo>
                    <a:pt x="11624" y="50651"/>
                  </a:lnTo>
                  <a:lnTo>
                    <a:pt x="11015" y="21123"/>
                  </a:lnTo>
                  <a:lnTo>
                    <a:pt x="15532" y="11377"/>
                  </a:lnTo>
                  <a:lnTo>
                    <a:pt x="23223" y="4879"/>
                  </a:lnTo>
                  <a:lnTo>
                    <a:pt x="33029" y="548"/>
                  </a:lnTo>
                  <a:lnTo>
                    <a:pt x="41906" y="0"/>
                  </a:lnTo>
                  <a:lnTo>
                    <a:pt x="58009" y="5630"/>
                  </a:lnTo>
                  <a:lnTo>
                    <a:pt x="101630" y="41608"/>
                  </a:lnTo>
                  <a:lnTo>
                    <a:pt x="109510" y="61557"/>
                  </a:lnTo>
                  <a:lnTo>
                    <a:pt x="111611" y="73428"/>
                  </a:lnTo>
                  <a:lnTo>
                    <a:pt x="107706" y="92856"/>
                  </a:lnTo>
                  <a:lnTo>
                    <a:pt x="103389" y="101313"/>
                  </a:lnTo>
                  <a:lnTo>
                    <a:pt x="97002" y="106951"/>
                  </a:lnTo>
                  <a:lnTo>
                    <a:pt x="63170" y="1182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5348476" y="4409857"/>
              <a:ext cx="86761" cy="318695"/>
            </a:xfrm>
            <a:custGeom>
              <a:avLst/>
              <a:gdLst/>
              <a:ahLst/>
              <a:cxnLst/>
              <a:rect l="0" t="0" r="0" b="0"/>
              <a:pathLst>
                <a:path w="86761" h="318695">
                  <a:moveTo>
                    <a:pt x="0" y="85811"/>
                  </a:moveTo>
                  <a:lnTo>
                    <a:pt x="17958" y="140856"/>
                  </a:lnTo>
                  <a:lnTo>
                    <a:pt x="31667" y="192264"/>
                  </a:lnTo>
                  <a:lnTo>
                    <a:pt x="47974" y="254204"/>
                  </a:lnTo>
                  <a:lnTo>
                    <a:pt x="57617" y="315812"/>
                  </a:lnTo>
                  <a:lnTo>
                    <a:pt x="58299" y="318694"/>
                  </a:lnTo>
                  <a:lnTo>
                    <a:pt x="41624" y="263739"/>
                  </a:lnTo>
                  <a:lnTo>
                    <a:pt x="24502" y="203609"/>
                  </a:lnTo>
                  <a:lnTo>
                    <a:pt x="13635" y="148681"/>
                  </a:lnTo>
                  <a:lnTo>
                    <a:pt x="3702" y="85988"/>
                  </a:lnTo>
                  <a:lnTo>
                    <a:pt x="2267" y="47389"/>
                  </a:lnTo>
                  <a:lnTo>
                    <a:pt x="6077" y="24281"/>
                  </a:lnTo>
                  <a:lnTo>
                    <a:pt x="11070" y="15545"/>
                  </a:lnTo>
                  <a:lnTo>
                    <a:pt x="25977" y="2719"/>
                  </a:lnTo>
                  <a:lnTo>
                    <a:pt x="34865" y="0"/>
                  </a:lnTo>
                  <a:lnTo>
                    <a:pt x="54100" y="100"/>
                  </a:lnTo>
                  <a:lnTo>
                    <a:pt x="61803" y="4104"/>
                  </a:lnTo>
                  <a:lnTo>
                    <a:pt x="73481" y="17911"/>
                  </a:lnTo>
                  <a:lnTo>
                    <a:pt x="86633" y="51005"/>
                  </a:lnTo>
                  <a:lnTo>
                    <a:pt x="86760" y="90446"/>
                  </a:lnTo>
                  <a:lnTo>
                    <a:pt x="82407" y="100599"/>
                  </a:lnTo>
                  <a:lnTo>
                    <a:pt x="68211" y="115000"/>
                  </a:lnTo>
                  <a:lnTo>
                    <a:pt x="53322" y="122181"/>
                  </a:lnTo>
                  <a:lnTo>
                    <a:pt x="31585" y="1279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485347" y="4221927"/>
              <a:ext cx="178985" cy="294799"/>
            </a:xfrm>
            <a:custGeom>
              <a:avLst/>
              <a:gdLst/>
              <a:ahLst/>
              <a:cxnLst/>
              <a:rect l="0" t="0" r="0" b="0"/>
              <a:pathLst>
                <a:path w="178985" h="294799">
                  <a:moveTo>
                    <a:pt x="0" y="0"/>
                  </a:moveTo>
                  <a:lnTo>
                    <a:pt x="9065" y="58617"/>
                  </a:lnTo>
                  <a:lnTo>
                    <a:pt x="17475" y="113961"/>
                  </a:lnTo>
                  <a:lnTo>
                    <a:pt x="23469" y="176885"/>
                  </a:lnTo>
                  <a:lnTo>
                    <a:pt x="29983" y="234722"/>
                  </a:lnTo>
                  <a:lnTo>
                    <a:pt x="34026" y="241879"/>
                  </a:lnTo>
                  <a:lnTo>
                    <a:pt x="40232" y="244311"/>
                  </a:lnTo>
                  <a:lnTo>
                    <a:pt x="95515" y="230892"/>
                  </a:lnTo>
                  <a:lnTo>
                    <a:pt x="114981" y="223111"/>
                  </a:lnTo>
                  <a:lnTo>
                    <a:pt x="153846" y="192363"/>
                  </a:lnTo>
                  <a:lnTo>
                    <a:pt x="169716" y="166181"/>
                  </a:lnTo>
                  <a:lnTo>
                    <a:pt x="169296" y="158751"/>
                  </a:lnTo>
                  <a:lnTo>
                    <a:pt x="165506" y="152627"/>
                  </a:lnTo>
                  <a:lnTo>
                    <a:pt x="159471" y="147375"/>
                  </a:lnTo>
                  <a:lnTo>
                    <a:pt x="151937" y="145044"/>
                  </a:lnTo>
                  <a:lnTo>
                    <a:pt x="134208" y="145573"/>
                  </a:lnTo>
                  <a:lnTo>
                    <a:pt x="104496" y="158036"/>
                  </a:lnTo>
                  <a:lnTo>
                    <a:pt x="90116" y="173184"/>
                  </a:lnTo>
                  <a:lnTo>
                    <a:pt x="80996" y="192784"/>
                  </a:lnTo>
                  <a:lnTo>
                    <a:pt x="77031" y="228957"/>
                  </a:lnTo>
                  <a:lnTo>
                    <a:pt x="80250" y="251498"/>
                  </a:lnTo>
                  <a:lnTo>
                    <a:pt x="91818" y="270094"/>
                  </a:lnTo>
                  <a:lnTo>
                    <a:pt x="99817" y="278329"/>
                  </a:lnTo>
                  <a:lnTo>
                    <a:pt x="121182" y="287478"/>
                  </a:lnTo>
                  <a:lnTo>
                    <a:pt x="178984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706445" y="4410585"/>
              <a:ext cx="273742" cy="143307"/>
            </a:xfrm>
            <a:custGeom>
              <a:avLst/>
              <a:gdLst/>
              <a:ahLst/>
              <a:cxnLst/>
              <a:rect l="0" t="0" r="0" b="0"/>
              <a:pathLst>
                <a:path w="273742" h="143307">
                  <a:moveTo>
                    <a:pt x="0" y="53497"/>
                  </a:moveTo>
                  <a:lnTo>
                    <a:pt x="17958" y="114608"/>
                  </a:lnTo>
                  <a:lnTo>
                    <a:pt x="25858" y="140625"/>
                  </a:lnTo>
                  <a:lnTo>
                    <a:pt x="16331" y="101713"/>
                  </a:lnTo>
                  <a:lnTo>
                    <a:pt x="11675" y="46297"/>
                  </a:lnTo>
                  <a:lnTo>
                    <a:pt x="11038" y="18322"/>
                  </a:lnTo>
                  <a:lnTo>
                    <a:pt x="14378" y="10160"/>
                  </a:lnTo>
                  <a:lnTo>
                    <a:pt x="20114" y="5888"/>
                  </a:lnTo>
                  <a:lnTo>
                    <a:pt x="27447" y="4211"/>
                  </a:lnTo>
                  <a:lnTo>
                    <a:pt x="34676" y="7771"/>
                  </a:lnTo>
                  <a:lnTo>
                    <a:pt x="48947" y="24206"/>
                  </a:lnTo>
                  <a:lnTo>
                    <a:pt x="82166" y="79695"/>
                  </a:lnTo>
                  <a:lnTo>
                    <a:pt x="86363" y="80321"/>
                  </a:lnTo>
                  <a:lnTo>
                    <a:pt x="89161" y="76060"/>
                  </a:lnTo>
                  <a:lnTo>
                    <a:pt x="94609" y="61185"/>
                  </a:lnTo>
                  <a:lnTo>
                    <a:pt x="104830" y="46776"/>
                  </a:lnTo>
                  <a:lnTo>
                    <a:pt x="110831" y="45507"/>
                  </a:lnTo>
                  <a:lnTo>
                    <a:pt x="117171" y="48170"/>
                  </a:lnTo>
                  <a:lnTo>
                    <a:pt x="123737" y="53456"/>
                  </a:lnTo>
                  <a:lnTo>
                    <a:pt x="138569" y="77661"/>
                  </a:lnTo>
                  <a:lnTo>
                    <a:pt x="161278" y="137998"/>
                  </a:lnTo>
                  <a:lnTo>
                    <a:pt x="166010" y="142587"/>
                  </a:lnTo>
                  <a:lnTo>
                    <a:pt x="171505" y="143306"/>
                  </a:lnTo>
                  <a:lnTo>
                    <a:pt x="177508" y="141446"/>
                  </a:lnTo>
                  <a:lnTo>
                    <a:pt x="187297" y="130020"/>
                  </a:lnTo>
                  <a:lnTo>
                    <a:pt x="208703" y="99679"/>
                  </a:lnTo>
                  <a:lnTo>
                    <a:pt x="247585" y="60980"/>
                  </a:lnTo>
                  <a:lnTo>
                    <a:pt x="252794" y="51467"/>
                  </a:lnTo>
                  <a:lnTo>
                    <a:pt x="255463" y="31538"/>
                  </a:lnTo>
                  <a:lnTo>
                    <a:pt x="254536" y="21310"/>
                  </a:lnTo>
                  <a:lnTo>
                    <a:pt x="250410" y="13322"/>
                  </a:lnTo>
                  <a:lnTo>
                    <a:pt x="236465" y="1327"/>
                  </a:lnTo>
                  <a:lnTo>
                    <a:pt x="229003" y="0"/>
                  </a:lnTo>
                  <a:lnTo>
                    <a:pt x="221689" y="1454"/>
                  </a:lnTo>
                  <a:lnTo>
                    <a:pt x="214473" y="4764"/>
                  </a:lnTo>
                  <a:lnTo>
                    <a:pt x="203336" y="17800"/>
                  </a:lnTo>
                  <a:lnTo>
                    <a:pt x="198728" y="26190"/>
                  </a:lnTo>
                  <a:lnTo>
                    <a:pt x="196728" y="44870"/>
                  </a:lnTo>
                  <a:lnTo>
                    <a:pt x="204977" y="85459"/>
                  </a:lnTo>
                  <a:lnTo>
                    <a:pt x="220091" y="111191"/>
                  </a:lnTo>
                  <a:lnTo>
                    <a:pt x="235859" y="123203"/>
                  </a:lnTo>
                  <a:lnTo>
                    <a:pt x="252225" y="130101"/>
                  </a:lnTo>
                  <a:lnTo>
                    <a:pt x="258227" y="130303"/>
                  </a:lnTo>
                  <a:lnTo>
                    <a:pt x="273741" y="127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032829" y="4425639"/>
              <a:ext cx="115814" cy="122673"/>
            </a:xfrm>
            <a:custGeom>
              <a:avLst/>
              <a:gdLst/>
              <a:ahLst/>
              <a:cxnLst/>
              <a:rect l="0" t="0" r="0" b="0"/>
              <a:pathLst>
                <a:path w="115814" h="122673">
                  <a:moveTo>
                    <a:pt x="0" y="27915"/>
                  </a:moveTo>
                  <a:lnTo>
                    <a:pt x="3119" y="70607"/>
                  </a:lnTo>
                  <a:lnTo>
                    <a:pt x="9552" y="120624"/>
                  </a:lnTo>
                  <a:lnTo>
                    <a:pt x="10442" y="60828"/>
                  </a:lnTo>
                  <a:lnTo>
                    <a:pt x="12842" y="22589"/>
                  </a:lnTo>
                  <a:lnTo>
                    <a:pt x="21696" y="3711"/>
                  </a:lnTo>
                  <a:lnTo>
                    <a:pt x="28502" y="81"/>
                  </a:lnTo>
                  <a:lnTo>
                    <a:pt x="36549" y="0"/>
                  </a:lnTo>
                  <a:lnTo>
                    <a:pt x="45423" y="2286"/>
                  </a:lnTo>
                  <a:lnTo>
                    <a:pt x="61523" y="14185"/>
                  </a:lnTo>
                  <a:lnTo>
                    <a:pt x="75306" y="31171"/>
                  </a:lnTo>
                  <a:lnTo>
                    <a:pt x="101300" y="90202"/>
                  </a:lnTo>
                  <a:lnTo>
                    <a:pt x="115813" y="12267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138113" y="4179813"/>
              <a:ext cx="84229" cy="347441"/>
            </a:xfrm>
            <a:custGeom>
              <a:avLst/>
              <a:gdLst/>
              <a:ahLst/>
              <a:cxnLst/>
              <a:rect l="0" t="0" r="0" b="0"/>
              <a:pathLst>
                <a:path w="84229" h="347441">
                  <a:moveTo>
                    <a:pt x="0" y="0"/>
                  </a:moveTo>
                  <a:lnTo>
                    <a:pt x="8334" y="37478"/>
                  </a:lnTo>
                  <a:lnTo>
                    <a:pt x="15685" y="94491"/>
                  </a:lnTo>
                  <a:lnTo>
                    <a:pt x="25054" y="150440"/>
                  </a:lnTo>
                  <a:lnTo>
                    <a:pt x="35240" y="205882"/>
                  </a:lnTo>
                  <a:lnTo>
                    <a:pt x="45667" y="253765"/>
                  </a:lnTo>
                  <a:lnTo>
                    <a:pt x="60840" y="316762"/>
                  </a:lnTo>
                  <a:lnTo>
                    <a:pt x="76258" y="343550"/>
                  </a:lnTo>
                  <a:lnTo>
                    <a:pt x="78915" y="346016"/>
                  </a:lnTo>
                  <a:lnTo>
                    <a:pt x="84228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074943" y="4345496"/>
              <a:ext cx="189514" cy="13303"/>
            </a:xfrm>
            <a:custGeom>
              <a:avLst/>
              <a:gdLst/>
              <a:ahLst/>
              <a:cxnLst/>
              <a:rect l="0" t="0" r="0" b="0"/>
              <a:pathLst>
                <a:path w="189514" h="13303">
                  <a:moveTo>
                    <a:pt x="189513" y="13302"/>
                  </a:moveTo>
                  <a:lnTo>
                    <a:pt x="178334" y="2123"/>
                  </a:lnTo>
                  <a:lnTo>
                    <a:pt x="170362" y="0"/>
                  </a:lnTo>
                  <a:lnTo>
                    <a:pt x="120826" y="1878"/>
                  </a:lnTo>
                  <a:lnTo>
                    <a:pt x="66241" y="8185"/>
                  </a:lnTo>
                  <a:lnTo>
                    <a:pt x="11958" y="12628"/>
                  </a:lnTo>
                  <a:lnTo>
                    <a:pt x="0" y="133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6279458" y="4379143"/>
              <a:ext cx="142926" cy="148251"/>
            </a:xfrm>
            <a:custGeom>
              <a:avLst/>
              <a:gdLst/>
              <a:ahLst/>
              <a:cxnLst/>
              <a:rect l="0" t="0" r="0" b="0"/>
              <a:pathLst>
                <a:path w="142926" h="148251">
                  <a:moveTo>
                    <a:pt x="90282" y="42826"/>
                  </a:moveTo>
                  <a:lnTo>
                    <a:pt x="80707" y="18779"/>
                  </a:lnTo>
                  <a:lnTo>
                    <a:pt x="70039" y="4452"/>
                  </a:lnTo>
                  <a:lnTo>
                    <a:pt x="61579" y="866"/>
                  </a:lnTo>
                  <a:lnTo>
                    <a:pt x="39701" y="0"/>
                  </a:lnTo>
                  <a:lnTo>
                    <a:pt x="29655" y="3747"/>
                  </a:lnTo>
                  <a:lnTo>
                    <a:pt x="12254" y="17268"/>
                  </a:lnTo>
                  <a:lnTo>
                    <a:pt x="2961" y="38096"/>
                  </a:lnTo>
                  <a:lnTo>
                    <a:pt x="0" y="61780"/>
                  </a:lnTo>
                  <a:lnTo>
                    <a:pt x="10615" y="116248"/>
                  </a:lnTo>
                  <a:lnTo>
                    <a:pt x="25993" y="142439"/>
                  </a:lnTo>
                  <a:lnTo>
                    <a:pt x="33385" y="146669"/>
                  </a:lnTo>
                  <a:lnTo>
                    <a:pt x="50956" y="148250"/>
                  </a:lnTo>
                  <a:lnTo>
                    <a:pt x="59386" y="144694"/>
                  </a:lnTo>
                  <a:lnTo>
                    <a:pt x="74990" y="131384"/>
                  </a:lnTo>
                  <a:lnTo>
                    <a:pt x="83486" y="110651"/>
                  </a:lnTo>
                  <a:lnTo>
                    <a:pt x="85751" y="98571"/>
                  </a:lnTo>
                  <a:lnTo>
                    <a:pt x="89601" y="92857"/>
                  </a:lnTo>
                  <a:lnTo>
                    <a:pt x="94507" y="91388"/>
                  </a:lnTo>
                  <a:lnTo>
                    <a:pt x="100118" y="92748"/>
                  </a:lnTo>
                  <a:lnTo>
                    <a:pt x="105028" y="98334"/>
                  </a:lnTo>
                  <a:lnTo>
                    <a:pt x="118698" y="125043"/>
                  </a:lnTo>
                  <a:lnTo>
                    <a:pt x="142925" y="1481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453969" y="4421754"/>
              <a:ext cx="115814" cy="99520"/>
            </a:xfrm>
            <a:custGeom>
              <a:avLst/>
              <a:gdLst/>
              <a:ahLst/>
              <a:cxnLst/>
              <a:rect l="0" t="0" r="0" b="0"/>
              <a:pathLst>
                <a:path w="115814" h="99520">
                  <a:moveTo>
                    <a:pt x="0" y="63386"/>
                  </a:moveTo>
                  <a:lnTo>
                    <a:pt x="16768" y="74564"/>
                  </a:lnTo>
                  <a:lnTo>
                    <a:pt x="28119" y="89410"/>
                  </a:lnTo>
                  <a:lnTo>
                    <a:pt x="32784" y="98283"/>
                  </a:lnTo>
                  <a:lnTo>
                    <a:pt x="35894" y="99519"/>
                  </a:lnTo>
                  <a:lnTo>
                    <a:pt x="37967" y="95663"/>
                  </a:lnTo>
                  <a:lnTo>
                    <a:pt x="39101" y="80071"/>
                  </a:lnTo>
                  <a:lnTo>
                    <a:pt x="27503" y="22058"/>
                  </a:lnTo>
                  <a:lnTo>
                    <a:pt x="34060" y="5633"/>
                  </a:lnTo>
                  <a:lnTo>
                    <a:pt x="40254" y="1487"/>
                  </a:lnTo>
                  <a:lnTo>
                    <a:pt x="56495" y="0"/>
                  </a:lnTo>
                  <a:lnTo>
                    <a:pt x="115813" y="107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590839" y="4464082"/>
              <a:ext cx="31587" cy="63172"/>
            </a:xfrm>
            <a:custGeom>
              <a:avLst/>
              <a:gdLst/>
              <a:ahLst/>
              <a:cxnLst/>
              <a:rect l="0" t="0" r="0" b="0"/>
              <a:pathLst>
                <a:path w="31587" h="63172">
                  <a:moveTo>
                    <a:pt x="0" y="0"/>
                  </a:moveTo>
                  <a:lnTo>
                    <a:pt x="9576" y="24047"/>
                  </a:lnTo>
                  <a:lnTo>
                    <a:pt x="26545" y="49421"/>
                  </a:lnTo>
                  <a:lnTo>
                    <a:pt x="31586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6601368" y="4411440"/>
              <a:ext cx="115814" cy="347441"/>
            </a:xfrm>
            <a:custGeom>
              <a:avLst/>
              <a:gdLst/>
              <a:ahLst/>
              <a:cxnLst/>
              <a:rect l="0" t="0" r="0" b="0"/>
              <a:pathLst>
                <a:path w="115814" h="347441">
                  <a:moveTo>
                    <a:pt x="115813" y="0"/>
                  </a:moveTo>
                  <a:lnTo>
                    <a:pt x="101159" y="58617"/>
                  </a:lnTo>
                  <a:lnTo>
                    <a:pt x="81027" y="121453"/>
                  </a:lnTo>
                  <a:lnTo>
                    <a:pt x="61109" y="181528"/>
                  </a:lnTo>
                  <a:lnTo>
                    <a:pt x="42303" y="244224"/>
                  </a:lnTo>
                  <a:lnTo>
                    <a:pt x="23421" y="304212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1" name="Group 110"/>
          <p:cNvGrpSpPr/>
          <p:nvPr/>
        </p:nvGrpSpPr>
        <p:grpSpPr>
          <a:xfrm>
            <a:off x="7050647" y="4232455"/>
            <a:ext cx="923623" cy="529303"/>
            <a:chOff x="7050647" y="4232455"/>
            <a:chExt cx="923623" cy="529303"/>
          </a:xfrm>
        </p:grpSpPr>
        <p:sp>
          <p:nvSpPr>
            <p:cNvPr id="105" name="Freeform 104"/>
            <p:cNvSpPr/>
            <p:nvPr/>
          </p:nvSpPr>
          <p:spPr>
            <a:xfrm>
              <a:off x="7050647" y="4400200"/>
              <a:ext cx="140318" cy="151992"/>
            </a:xfrm>
            <a:custGeom>
              <a:avLst/>
              <a:gdLst/>
              <a:ahLst/>
              <a:cxnLst/>
              <a:rect l="0" t="0" r="0" b="0"/>
              <a:pathLst>
                <a:path w="140318" h="151992">
                  <a:moveTo>
                    <a:pt x="119260" y="42826"/>
                  </a:moveTo>
                  <a:lnTo>
                    <a:pt x="109684" y="18779"/>
                  </a:lnTo>
                  <a:lnTo>
                    <a:pt x="99016" y="4452"/>
                  </a:lnTo>
                  <a:lnTo>
                    <a:pt x="91726" y="866"/>
                  </a:lnTo>
                  <a:lnTo>
                    <a:pt x="74267" y="0"/>
                  </a:lnTo>
                  <a:lnTo>
                    <a:pt x="57929" y="6634"/>
                  </a:lnTo>
                  <a:lnTo>
                    <a:pt x="50297" y="11679"/>
                  </a:lnTo>
                  <a:lnTo>
                    <a:pt x="38697" y="26643"/>
                  </a:lnTo>
                  <a:lnTo>
                    <a:pt x="14296" y="88487"/>
                  </a:lnTo>
                  <a:lnTo>
                    <a:pt x="0" y="136203"/>
                  </a:lnTo>
                  <a:lnTo>
                    <a:pt x="2319" y="143682"/>
                  </a:lnTo>
                  <a:lnTo>
                    <a:pt x="8544" y="148668"/>
                  </a:lnTo>
                  <a:lnTo>
                    <a:pt x="17373" y="151991"/>
                  </a:lnTo>
                  <a:lnTo>
                    <a:pt x="25599" y="151868"/>
                  </a:lnTo>
                  <a:lnTo>
                    <a:pt x="40978" y="145491"/>
                  </a:lnTo>
                  <a:lnTo>
                    <a:pt x="62790" y="128747"/>
                  </a:lnTo>
                  <a:lnTo>
                    <a:pt x="78482" y="103379"/>
                  </a:lnTo>
                  <a:lnTo>
                    <a:pt x="90539" y="73635"/>
                  </a:lnTo>
                  <a:lnTo>
                    <a:pt x="94263" y="70384"/>
                  </a:lnTo>
                  <a:lnTo>
                    <a:pt x="97916" y="71727"/>
                  </a:lnTo>
                  <a:lnTo>
                    <a:pt x="105094" y="82577"/>
                  </a:lnTo>
                  <a:lnTo>
                    <a:pt x="116882" y="106076"/>
                  </a:lnTo>
                  <a:lnTo>
                    <a:pt x="140317" y="1270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7222549" y="4443026"/>
              <a:ext cx="119115" cy="115814"/>
            </a:xfrm>
            <a:custGeom>
              <a:avLst/>
              <a:gdLst/>
              <a:ahLst/>
              <a:cxnLst/>
              <a:rect l="0" t="0" r="0" b="0"/>
              <a:pathLst>
                <a:path w="119115" h="115814">
                  <a:moveTo>
                    <a:pt x="0" y="0"/>
                  </a:moveTo>
                  <a:lnTo>
                    <a:pt x="0" y="58616"/>
                  </a:lnTo>
                  <a:lnTo>
                    <a:pt x="6066" y="97366"/>
                  </a:lnTo>
                  <a:lnTo>
                    <a:pt x="5214" y="96496"/>
                  </a:lnTo>
                  <a:lnTo>
                    <a:pt x="3476" y="92406"/>
                  </a:lnTo>
                  <a:lnTo>
                    <a:pt x="1030" y="64294"/>
                  </a:lnTo>
                  <a:lnTo>
                    <a:pt x="5895" y="31918"/>
                  </a:lnTo>
                  <a:lnTo>
                    <a:pt x="10949" y="23618"/>
                  </a:lnTo>
                  <a:lnTo>
                    <a:pt x="25923" y="11277"/>
                  </a:lnTo>
                  <a:lnTo>
                    <a:pt x="34829" y="8687"/>
                  </a:lnTo>
                  <a:lnTo>
                    <a:pt x="54085" y="8930"/>
                  </a:lnTo>
                  <a:lnTo>
                    <a:pt x="71221" y="16057"/>
                  </a:lnTo>
                  <a:lnTo>
                    <a:pt x="86636" y="28193"/>
                  </a:lnTo>
                  <a:lnTo>
                    <a:pt x="107298" y="54757"/>
                  </a:lnTo>
                  <a:lnTo>
                    <a:pt x="117099" y="74639"/>
                  </a:lnTo>
                  <a:lnTo>
                    <a:pt x="119114" y="92054"/>
                  </a:lnTo>
                  <a:lnTo>
                    <a:pt x="115813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7359419" y="4434797"/>
              <a:ext cx="166538" cy="326961"/>
            </a:xfrm>
            <a:custGeom>
              <a:avLst/>
              <a:gdLst/>
              <a:ahLst/>
              <a:cxnLst/>
              <a:rect l="0" t="0" r="0" b="0"/>
              <a:pathLst>
                <a:path w="166538" h="326961">
                  <a:moveTo>
                    <a:pt x="136871" y="50343"/>
                  </a:moveTo>
                  <a:lnTo>
                    <a:pt x="136871" y="27986"/>
                  </a:lnTo>
                  <a:lnTo>
                    <a:pt x="133362" y="19060"/>
                  </a:lnTo>
                  <a:lnTo>
                    <a:pt x="120103" y="2904"/>
                  </a:lnTo>
                  <a:lnTo>
                    <a:pt x="111655" y="0"/>
                  </a:lnTo>
                  <a:lnTo>
                    <a:pt x="92909" y="3011"/>
                  </a:lnTo>
                  <a:lnTo>
                    <a:pt x="75998" y="15268"/>
                  </a:lnTo>
                  <a:lnTo>
                    <a:pt x="61853" y="32414"/>
                  </a:lnTo>
                  <a:lnTo>
                    <a:pt x="51667" y="51733"/>
                  </a:lnTo>
                  <a:lnTo>
                    <a:pt x="49479" y="72017"/>
                  </a:lnTo>
                  <a:lnTo>
                    <a:pt x="50534" y="82340"/>
                  </a:lnTo>
                  <a:lnTo>
                    <a:pt x="54747" y="90391"/>
                  </a:lnTo>
                  <a:lnTo>
                    <a:pt x="68786" y="102457"/>
                  </a:lnTo>
                  <a:lnTo>
                    <a:pt x="77443" y="103803"/>
                  </a:lnTo>
                  <a:lnTo>
                    <a:pt x="96421" y="99059"/>
                  </a:lnTo>
                  <a:lnTo>
                    <a:pt x="121246" y="83234"/>
                  </a:lnTo>
                  <a:lnTo>
                    <a:pt x="127624" y="82799"/>
                  </a:lnTo>
                  <a:lnTo>
                    <a:pt x="133046" y="86018"/>
                  </a:lnTo>
                  <a:lnTo>
                    <a:pt x="137831" y="91674"/>
                  </a:lnTo>
                  <a:lnTo>
                    <a:pt x="143147" y="110436"/>
                  </a:lnTo>
                  <a:lnTo>
                    <a:pt x="146560" y="160609"/>
                  </a:lnTo>
                  <a:lnTo>
                    <a:pt x="155639" y="214410"/>
                  </a:lnTo>
                  <a:lnTo>
                    <a:pt x="166537" y="276453"/>
                  </a:lnTo>
                  <a:lnTo>
                    <a:pt x="161365" y="297455"/>
                  </a:lnTo>
                  <a:lnTo>
                    <a:pt x="156709" y="306331"/>
                  </a:lnTo>
                  <a:lnTo>
                    <a:pt x="142178" y="319313"/>
                  </a:lnTo>
                  <a:lnTo>
                    <a:pt x="133391" y="324413"/>
                  </a:lnTo>
                  <a:lnTo>
                    <a:pt x="114267" y="326960"/>
                  </a:lnTo>
                  <a:lnTo>
                    <a:pt x="62216" y="324652"/>
                  </a:lnTo>
                  <a:lnTo>
                    <a:pt x="0" y="324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7580518" y="4232455"/>
              <a:ext cx="10529" cy="305328"/>
            </a:xfrm>
            <a:custGeom>
              <a:avLst/>
              <a:gdLst/>
              <a:ahLst/>
              <a:cxnLst/>
              <a:rect l="0" t="0" r="0" b="0"/>
              <a:pathLst>
                <a:path w="10529" h="305328">
                  <a:moveTo>
                    <a:pt x="0" y="0"/>
                  </a:moveTo>
                  <a:lnTo>
                    <a:pt x="0" y="54145"/>
                  </a:lnTo>
                  <a:lnTo>
                    <a:pt x="5589" y="114681"/>
                  </a:lnTo>
                  <a:lnTo>
                    <a:pt x="9065" y="165651"/>
                  </a:lnTo>
                  <a:lnTo>
                    <a:pt x="10239" y="228040"/>
                  </a:lnTo>
                  <a:lnTo>
                    <a:pt x="10471" y="282998"/>
                  </a:lnTo>
                  <a:lnTo>
                    <a:pt x="10528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7633161" y="4384814"/>
              <a:ext cx="130552" cy="174026"/>
            </a:xfrm>
            <a:custGeom>
              <a:avLst/>
              <a:gdLst/>
              <a:ahLst/>
              <a:cxnLst/>
              <a:rect l="0" t="0" r="0" b="0"/>
              <a:pathLst>
                <a:path w="130552" h="174026">
                  <a:moveTo>
                    <a:pt x="0" y="100326"/>
                  </a:moveTo>
                  <a:lnTo>
                    <a:pt x="37477" y="91992"/>
                  </a:lnTo>
                  <a:lnTo>
                    <a:pt x="83312" y="84641"/>
                  </a:lnTo>
                  <a:lnTo>
                    <a:pt x="115541" y="69682"/>
                  </a:lnTo>
                  <a:lnTo>
                    <a:pt x="122651" y="61179"/>
                  </a:lnTo>
                  <a:lnTo>
                    <a:pt x="130551" y="39253"/>
                  </a:lnTo>
                  <a:lnTo>
                    <a:pt x="129148" y="29195"/>
                  </a:lnTo>
                  <a:lnTo>
                    <a:pt x="118230" y="11780"/>
                  </a:lnTo>
                  <a:lnTo>
                    <a:pt x="98560" y="2480"/>
                  </a:lnTo>
                  <a:lnTo>
                    <a:pt x="86763" y="0"/>
                  </a:lnTo>
                  <a:lnTo>
                    <a:pt x="76559" y="687"/>
                  </a:lnTo>
                  <a:lnTo>
                    <a:pt x="58983" y="7689"/>
                  </a:lnTo>
                  <a:lnTo>
                    <a:pt x="35933" y="24785"/>
                  </a:lnTo>
                  <a:lnTo>
                    <a:pt x="19875" y="50257"/>
                  </a:lnTo>
                  <a:lnTo>
                    <a:pt x="17802" y="73004"/>
                  </a:lnTo>
                  <a:lnTo>
                    <a:pt x="26003" y="120145"/>
                  </a:lnTo>
                  <a:lnTo>
                    <a:pt x="41110" y="147012"/>
                  </a:lnTo>
                  <a:lnTo>
                    <a:pt x="59995" y="159290"/>
                  </a:lnTo>
                  <a:lnTo>
                    <a:pt x="93815" y="169659"/>
                  </a:lnTo>
                  <a:lnTo>
                    <a:pt x="126342" y="1740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7822673" y="4384794"/>
              <a:ext cx="151597" cy="250805"/>
            </a:xfrm>
            <a:custGeom>
              <a:avLst/>
              <a:gdLst/>
              <a:ahLst/>
              <a:cxnLst/>
              <a:rect l="0" t="0" r="0" b="0"/>
              <a:pathLst>
                <a:path w="151597" h="250805">
                  <a:moveTo>
                    <a:pt x="105285" y="5589"/>
                  </a:moveTo>
                  <a:lnTo>
                    <a:pt x="88517" y="0"/>
                  </a:lnTo>
                  <a:lnTo>
                    <a:pt x="70926" y="3495"/>
                  </a:lnTo>
                  <a:lnTo>
                    <a:pt x="44412" y="18617"/>
                  </a:lnTo>
                  <a:lnTo>
                    <a:pt x="14492" y="44687"/>
                  </a:lnTo>
                  <a:lnTo>
                    <a:pt x="12001" y="52711"/>
                  </a:lnTo>
                  <a:lnTo>
                    <a:pt x="15472" y="70986"/>
                  </a:lnTo>
                  <a:lnTo>
                    <a:pt x="20844" y="78433"/>
                  </a:lnTo>
                  <a:lnTo>
                    <a:pt x="36170" y="89827"/>
                  </a:lnTo>
                  <a:lnTo>
                    <a:pt x="93165" y="113533"/>
                  </a:lnTo>
                  <a:lnTo>
                    <a:pt x="136556" y="139475"/>
                  </a:lnTo>
                  <a:lnTo>
                    <a:pt x="143680" y="148659"/>
                  </a:lnTo>
                  <a:lnTo>
                    <a:pt x="151596" y="171341"/>
                  </a:lnTo>
                  <a:lnTo>
                    <a:pt x="148874" y="193900"/>
                  </a:lnTo>
                  <a:lnTo>
                    <a:pt x="139866" y="214455"/>
                  </a:lnTo>
                  <a:lnTo>
                    <a:pt x="128064" y="231389"/>
                  </a:lnTo>
                  <a:lnTo>
                    <a:pt x="111900" y="243595"/>
                  </a:lnTo>
                  <a:lnTo>
                    <a:pt x="102676" y="248488"/>
                  </a:lnTo>
                  <a:lnTo>
                    <a:pt x="83068" y="250804"/>
                  </a:lnTo>
                  <a:lnTo>
                    <a:pt x="26537" y="240912"/>
                  </a:lnTo>
                  <a:lnTo>
                    <a:pt x="0" y="23721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7" name="Group 116"/>
          <p:cNvGrpSpPr/>
          <p:nvPr/>
        </p:nvGrpSpPr>
        <p:grpSpPr>
          <a:xfrm>
            <a:off x="2063585" y="2726880"/>
            <a:ext cx="536962" cy="297839"/>
            <a:chOff x="2063585" y="2726880"/>
            <a:chExt cx="536962" cy="297839"/>
          </a:xfrm>
        </p:grpSpPr>
        <p:sp>
          <p:nvSpPr>
            <p:cNvPr id="112" name="Freeform 111"/>
            <p:cNvSpPr/>
            <p:nvPr/>
          </p:nvSpPr>
          <p:spPr>
            <a:xfrm>
              <a:off x="2063585" y="2726880"/>
              <a:ext cx="42115" cy="210571"/>
            </a:xfrm>
            <a:custGeom>
              <a:avLst/>
              <a:gdLst/>
              <a:ahLst/>
              <a:cxnLst/>
              <a:rect l="0" t="0" r="0" b="0"/>
              <a:pathLst>
                <a:path w="42115" h="210571">
                  <a:moveTo>
                    <a:pt x="42114" y="0"/>
                  </a:moveTo>
                  <a:lnTo>
                    <a:pt x="33049" y="58617"/>
                  </a:lnTo>
                  <a:lnTo>
                    <a:pt x="29535" y="110452"/>
                  </a:lnTo>
                  <a:lnTo>
                    <a:pt x="5270" y="169064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2242570" y="2800580"/>
              <a:ext cx="84229" cy="189514"/>
            </a:xfrm>
            <a:custGeom>
              <a:avLst/>
              <a:gdLst/>
              <a:ahLst/>
              <a:cxnLst/>
              <a:rect l="0" t="0" r="0" b="0"/>
              <a:pathLst>
                <a:path w="84229" h="189514">
                  <a:moveTo>
                    <a:pt x="84228" y="0"/>
                  </a:moveTo>
                  <a:lnTo>
                    <a:pt x="63984" y="43962"/>
                  </a:lnTo>
                  <a:lnTo>
                    <a:pt x="29919" y="105447"/>
                  </a:lnTo>
                  <a:lnTo>
                    <a:pt x="7180" y="168470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2180536" y="2790051"/>
              <a:ext cx="83091" cy="99321"/>
            </a:xfrm>
            <a:custGeom>
              <a:avLst/>
              <a:gdLst/>
              <a:ahLst/>
              <a:cxnLst/>
              <a:rect l="0" t="0" r="0" b="0"/>
              <a:pathLst>
                <a:path w="83091" h="99321">
                  <a:moveTo>
                    <a:pt x="83090" y="84228"/>
                  </a:moveTo>
                  <a:lnTo>
                    <a:pt x="39128" y="98883"/>
                  </a:lnTo>
                  <a:lnTo>
                    <a:pt x="19098" y="99320"/>
                  </a:lnTo>
                  <a:lnTo>
                    <a:pt x="8843" y="97799"/>
                  </a:lnTo>
                  <a:lnTo>
                    <a:pt x="3177" y="93275"/>
                  </a:lnTo>
                  <a:lnTo>
                    <a:pt x="569" y="86750"/>
                  </a:lnTo>
                  <a:lnTo>
                    <a:pt x="0" y="78891"/>
                  </a:lnTo>
                  <a:lnTo>
                    <a:pt x="5607" y="63919"/>
                  </a:lnTo>
                  <a:lnTo>
                    <a:pt x="55970" y="6259"/>
                  </a:lnTo>
                  <a:lnTo>
                    <a:pt x="6203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2319099" y="2853222"/>
              <a:ext cx="158143" cy="171497"/>
            </a:xfrm>
            <a:custGeom>
              <a:avLst/>
              <a:gdLst/>
              <a:ahLst/>
              <a:cxnLst/>
              <a:rect l="0" t="0" r="0" b="0"/>
              <a:pathLst>
                <a:path w="158143" h="171497">
                  <a:moveTo>
                    <a:pt x="91927" y="10529"/>
                  </a:moveTo>
                  <a:lnTo>
                    <a:pt x="75159" y="4940"/>
                  </a:lnTo>
                  <a:lnTo>
                    <a:pt x="57568" y="5315"/>
                  </a:lnTo>
                  <a:lnTo>
                    <a:pt x="47964" y="7053"/>
                  </a:lnTo>
                  <a:lnTo>
                    <a:pt x="31053" y="18343"/>
                  </a:lnTo>
                  <a:lnTo>
                    <a:pt x="16909" y="35059"/>
                  </a:lnTo>
                  <a:lnTo>
                    <a:pt x="6723" y="54186"/>
                  </a:lnTo>
                  <a:lnTo>
                    <a:pt x="0" y="90275"/>
                  </a:lnTo>
                  <a:lnTo>
                    <a:pt x="3598" y="125015"/>
                  </a:lnTo>
                  <a:lnTo>
                    <a:pt x="12115" y="143690"/>
                  </a:lnTo>
                  <a:lnTo>
                    <a:pt x="17662" y="151945"/>
                  </a:lnTo>
                  <a:lnTo>
                    <a:pt x="33184" y="164238"/>
                  </a:lnTo>
                  <a:lnTo>
                    <a:pt x="42236" y="169153"/>
                  </a:lnTo>
                  <a:lnTo>
                    <a:pt x="64773" y="171496"/>
                  </a:lnTo>
                  <a:lnTo>
                    <a:pt x="89217" y="167467"/>
                  </a:lnTo>
                  <a:lnTo>
                    <a:pt x="111779" y="157878"/>
                  </a:lnTo>
                  <a:lnTo>
                    <a:pt x="138623" y="133737"/>
                  </a:lnTo>
                  <a:lnTo>
                    <a:pt x="155805" y="104357"/>
                  </a:lnTo>
                  <a:lnTo>
                    <a:pt x="158142" y="83816"/>
                  </a:lnTo>
                  <a:lnTo>
                    <a:pt x="147093" y="32701"/>
                  </a:lnTo>
                  <a:lnTo>
                    <a:pt x="13404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2524676" y="2768994"/>
              <a:ext cx="75871" cy="79616"/>
            </a:xfrm>
            <a:custGeom>
              <a:avLst/>
              <a:gdLst/>
              <a:ahLst/>
              <a:cxnLst/>
              <a:rect l="0" t="0" r="0" b="0"/>
              <a:pathLst>
                <a:path w="75871" h="79616">
                  <a:moveTo>
                    <a:pt x="44277" y="0"/>
                  </a:moveTo>
                  <a:lnTo>
                    <a:pt x="21920" y="0"/>
                  </a:lnTo>
                  <a:lnTo>
                    <a:pt x="14165" y="3510"/>
                  </a:lnTo>
                  <a:lnTo>
                    <a:pt x="2428" y="16768"/>
                  </a:lnTo>
                  <a:lnTo>
                    <a:pt x="0" y="25217"/>
                  </a:lnTo>
                  <a:lnTo>
                    <a:pt x="422" y="43963"/>
                  </a:lnTo>
                  <a:lnTo>
                    <a:pt x="7628" y="60873"/>
                  </a:lnTo>
                  <a:lnTo>
                    <a:pt x="12825" y="68658"/>
                  </a:lnTo>
                  <a:lnTo>
                    <a:pt x="20970" y="73848"/>
                  </a:lnTo>
                  <a:lnTo>
                    <a:pt x="42497" y="79615"/>
                  </a:lnTo>
                  <a:lnTo>
                    <a:pt x="52449" y="78813"/>
                  </a:lnTo>
                  <a:lnTo>
                    <a:pt x="69746" y="71683"/>
                  </a:lnTo>
                  <a:lnTo>
                    <a:pt x="74124" y="65336"/>
                  </a:lnTo>
                  <a:lnTo>
                    <a:pt x="75870" y="48926"/>
                  </a:lnTo>
                  <a:lnTo>
                    <a:pt x="69627" y="33053"/>
                  </a:lnTo>
                  <a:lnTo>
                    <a:pt x="54805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 flipV="1">
            <a:off x="2010917" y="990600"/>
            <a:ext cx="935483" cy="830833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oval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/>
          <p:cNvCxnSpPr/>
          <p:nvPr/>
        </p:nvCxnSpPr>
        <p:spPr>
          <a:xfrm>
            <a:off x="2021458" y="1842516"/>
            <a:ext cx="1252856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/>
          <p:cNvCxnSpPr/>
          <p:nvPr/>
        </p:nvCxnSpPr>
        <p:spPr>
          <a:xfrm>
            <a:off x="4422013" y="1810892"/>
            <a:ext cx="1137031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 flipV="1">
            <a:off x="4400930" y="989711"/>
            <a:ext cx="937006" cy="821181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oval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reeform 5"/>
          <p:cNvSpPr/>
          <p:nvPr/>
        </p:nvSpPr>
        <p:spPr>
          <a:xfrm>
            <a:off x="2305741" y="1579274"/>
            <a:ext cx="101631" cy="273742"/>
          </a:xfrm>
          <a:custGeom>
            <a:avLst/>
            <a:gdLst/>
            <a:ahLst/>
            <a:cxnLst/>
            <a:rect l="0" t="0" r="0" b="0"/>
            <a:pathLst>
              <a:path w="101631" h="273742">
                <a:moveTo>
                  <a:pt x="0" y="0"/>
                </a:moveTo>
                <a:lnTo>
                  <a:pt x="24046" y="9576"/>
                </a:lnTo>
                <a:lnTo>
                  <a:pt x="59593" y="39404"/>
                </a:lnTo>
                <a:lnTo>
                  <a:pt x="92704" y="89854"/>
                </a:lnTo>
                <a:lnTo>
                  <a:pt x="99693" y="110905"/>
                </a:lnTo>
                <a:lnTo>
                  <a:pt x="101630" y="134689"/>
                </a:lnTo>
                <a:lnTo>
                  <a:pt x="90303" y="189226"/>
                </a:lnTo>
                <a:lnTo>
                  <a:pt x="70107" y="252659"/>
                </a:lnTo>
                <a:lnTo>
                  <a:pt x="63170" y="273741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4737823" y="1516103"/>
            <a:ext cx="155654" cy="284271"/>
          </a:xfrm>
          <a:custGeom>
            <a:avLst/>
            <a:gdLst/>
            <a:ahLst/>
            <a:cxnLst/>
            <a:rect l="0" t="0" r="0" b="0"/>
            <a:pathLst>
              <a:path w="155654" h="284271">
                <a:moveTo>
                  <a:pt x="0" y="0"/>
                </a:moveTo>
                <a:lnTo>
                  <a:pt x="22357" y="0"/>
                </a:lnTo>
                <a:lnTo>
                  <a:pt x="39573" y="6239"/>
                </a:lnTo>
                <a:lnTo>
                  <a:pt x="92339" y="37448"/>
                </a:lnTo>
                <a:lnTo>
                  <a:pt x="128364" y="77765"/>
                </a:lnTo>
                <a:lnTo>
                  <a:pt x="150251" y="126878"/>
                </a:lnTo>
                <a:lnTo>
                  <a:pt x="155653" y="163676"/>
                </a:lnTo>
                <a:lnTo>
                  <a:pt x="149074" y="209626"/>
                </a:lnTo>
                <a:lnTo>
                  <a:pt x="138667" y="240706"/>
                </a:lnTo>
                <a:lnTo>
                  <a:pt x="105286" y="28427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2537560" y="827383"/>
            <a:ext cx="285764" cy="388980"/>
            <a:chOff x="2537560" y="827383"/>
            <a:chExt cx="285764" cy="388980"/>
          </a:xfrm>
        </p:grpSpPr>
        <p:sp>
          <p:nvSpPr>
            <p:cNvPr id="8" name="Freeform 7"/>
            <p:cNvSpPr/>
            <p:nvPr/>
          </p:nvSpPr>
          <p:spPr>
            <a:xfrm>
              <a:off x="2707395" y="1120960"/>
              <a:ext cx="115929" cy="95403"/>
            </a:xfrm>
            <a:custGeom>
              <a:avLst/>
              <a:gdLst/>
              <a:ahLst/>
              <a:cxnLst/>
              <a:rect l="0" t="0" r="0" b="0"/>
              <a:pathLst>
                <a:path w="115929" h="95403">
                  <a:moveTo>
                    <a:pt x="93185" y="5589"/>
                  </a:moveTo>
                  <a:lnTo>
                    <a:pt x="76417" y="0"/>
                  </a:lnTo>
                  <a:lnTo>
                    <a:pt x="43633" y="2113"/>
                  </a:lnTo>
                  <a:lnTo>
                    <a:pt x="9873" y="15737"/>
                  </a:lnTo>
                  <a:lnTo>
                    <a:pt x="3718" y="22883"/>
                  </a:lnTo>
                  <a:lnTo>
                    <a:pt x="785" y="31156"/>
                  </a:lnTo>
                  <a:lnTo>
                    <a:pt x="0" y="40181"/>
                  </a:lnTo>
                  <a:lnTo>
                    <a:pt x="5366" y="59568"/>
                  </a:lnTo>
                  <a:lnTo>
                    <a:pt x="10072" y="69651"/>
                  </a:lnTo>
                  <a:lnTo>
                    <a:pt x="27780" y="83974"/>
                  </a:lnTo>
                  <a:lnTo>
                    <a:pt x="39053" y="89431"/>
                  </a:lnTo>
                  <a:lnTo>
                    <a:pt x="60937" y="92375"/>
                  </a:lnTo>
                  <a:lnTo>
                    <a:pt x="81192" y="88614"/>
                  </a:lnTo>
                  <a:lnTo>
                    <a:pt x="97994" y="79144"/>
                  </a:lnTo>
                  <a:lnTo>
                    <a:pt x="110140" y="64016"/>
                  </a:lnTo>
                  <a:lnTo>
                    <a:pt x="115017" y="55069"/>
                  </a:lnTo>
                  <a:lnTo>
                    <a:pt x="115928" y="45594"/>
                  </a:lnTo>
                  <a:lnTo>
                    <a:pt x="110702" y="25709"/>
                  </a:lnTo>
                  <a:lnTo>
                    <a:pt x="103693" y="19002"/>
                  </a:lnTo>
                  <a:lnTo>
                    <a:pt x="83427" y="11550"/>
                  </a:lnTo>
                  <a:lnTo>
                    <a:pt x="51299" y="12944"/>
                  </a:lnTo>
                  <a:lnTo>
                    <a:pt x="33235" y="20946"/>
                  </a:lnTo>
                  <a:lnTo>
                    <a:pt x="25142" y="26356"/>
                  </a:lnTo>
                  <a:lnTo>
                    <a:pt x="19747" y="34641"/>
                  </a:lnTo>
                  <a:lnTo>
                    <a:pt x="13753" y="56325"/>
                  </a:lnTo>
                  <a:lnTo>
                    <a:pt x="14494" y="66319"/>
                  </a:lnTo>
                  <a:lnTo>
                    <a:pt x="21556" y="83663"/>
                  </a:lnTo>
                  <a:lnTo>
                    <a:pt x="29055" y="89224"/>
                  </a:lnTo>
                  <a:lnTo>
                    <a:pt x="49865" y="95402"/>
                  </a:lnTo>
                  <a:lnTo>
                    <a:pt x="82299" y="93291"/>
                  </a:lnTo>
                  <a:lnTo>
                    <a:pt x="100435" y="82002"/>
                  </a:lnTo>
                  <a:lnTo>
                    <a:pt x="108547" y="74079"/>
                  </a:lnTo>
                  <a:lnTo>
                    <a:pt x="112785" y="65287"/>
                  </a:lnTo>
                  <a:lnTo>
                    <a:pt x="114374" y="46159"/>
                  </a:lnTo>
                  <a:lnTo>
                    <a:pt x="108062" y="29079"/>
                  </a:lnTo>
                  <a:lnTo>
                    <a:pt x="103103" y="21249"/>
                  </a:lnTo>
                  <a:lnTo>
                    <a:pt x="95118" y="16029"/>
                  </a:lnTo>
                  <a:lnTo>
                    <a:pt x="73767" y="10229"/>
                  </a:lnTo>
                  <a:lnTo>
                    <a:pt x="51799" y="13890"/>
                  </a:lnTo>
                  <a:lnTo>
                    <a:pt x="41028" y="18142"/>
                  </a:lnTo>
                  <a:lnTo>
                    <a:pt x="25940" y="32225"/>
                  </a:lnTo>
                  <a:lnTo>
                    <a:pt x="20279" y="40894"/>
                  </a:lnTo>
                  <a:lnTo>
                    <a:pt x="18845" y="47843"/>
                  </a:lnTo>
                  <a:lnTo>
                    <a:pt x="20228" y="53645"/>
                  </a:lnTo>
                  <a:lnTo>
                    <a:pt x="30014" y="6876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537560" y="827383"/>
              <a:ext cx="189321" cy="225467"/>
            </a:xfrm>
            <a:custGeom>
              <a:avLst/>
              <a:gdLst/>
              <a:ahLst/>
              <a:cxnLst/>
              <a:rect l="0" t="0" r="0" b="0"/>
              <a:pathLst>
                <a:path w="189321" h="225467">
                  <a:moveTo>
                    <a:pt x="10336" y="225466"/>
                  </a:moveTo>
                  <a:lnTo>
                    <a:pt x="7217" y="182775"/>
                  </a:lnTo>
                  <a:lnTo>
                    <a:pt x="783" y="121058"/>
                  </a:lnTo>
                  <a:lnTo>
                    <a:pt x="0" y="58917"/>
                  </a:lnTo>
                  <a:lnTo>
                    <a:pt x="5435" y="6824"/>
                  </a:lnTo>
                  <a:lnTo>
                    <a:pt x="10578" y="1326"/>
                  </a:lnTo>
                  <a:lnTo>
                    <a:pt x="17516" y="0"/>
                  </a:lnTo>
                  <a:lnTo>
                    <a:pt x="34584" y="4766"/>
                  </a:lnTo>
                  <a:lnTo>
                    <a:pt x="53868" y="14684"/>
                  </a:lnTo>
                  <a:lnTo>
                    <a:pt x="96946" y="69822"/>
                  </a:lnTo>
                  <a:lnTo>
                    <a:pt x="139115" y="129624"/>
                  </a:lnTo>
                  <a:lnTo>
                    <a:pt x="173802" y="190276"/>
                  </a:lnTo>
                  <a:lnTo>
                    <a:pt x="189320" y="20440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547896" y="958093"/>
              <a:ext cx="136871" cy="10529"/>
            </a:xfrm>
            <a:custGeom>
              <a:avLst/>
              <a:gdLst/>
              <a:ahLst/>
              <a:cxnLst/>
              <a:rect l="0" t="0" r="0" b="0"/>
              <a:pathLst>
                <a:path w="136871" h="10529">
                  <a:moveTo>
                    <a:pt x="136870" y="10528"/>
                  </a:moveTo>
                  <a:lnTo>
                    <a:pt x="78254" y="1463"/>
                  </a:lnTo>
                  <a:lnTo>
                    <a:pt x="19563" y="1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" name="Freeform 11"/>
          <p:cNvSpPr/>
          <p:nvPr/>
        </p:nvSpPr>
        <p:spPr>
          <a:xfrm>
            <a:off x="1656648" y="1792810"/>
            <a:ext cx="188698" cy="249719"/>
          </a:xfrm>
          <a:custGeom>
            <a:avLst/>
            <a:gdLst/>
            <a:ahLst/>
            <a:cxnLst/>
            <a:rect l="0" t="0" r="0" b="0"/>
            <a:pathLst>
              <a:path w="188698" h="249719">
                <a:moveTo>
                  <a:pt x="6854" y="91791"/>
                </a:moveTo>
                <a:lnTo>
                  <a:pt x="24812" y="145666"/>
                </a:lnTo>
                <a:lnTo>
                  <a:pt x="52730" y="207712"/>
                </a:lnTo>
                <a:lnTo>
                  <a:pt x="61559" y="228709"/>
                </a:lnTo>
                <a:lnTo>
                  <a:pt x="62041" y="233372"/>
                </a:lnTo>
                <a:lnTo>
                  <a:pt x="60023" y="234142"/>
                </a:lnTo>
                <a:lnTo>
                  <a:pt x="56338" y="232315"/>
                </a:lnTo>
                <a:lnTo>
                  <a:pt x="34783" y="196931"/>
                </a:lnTo>
                <a:lnTo>
                  <a:pt x="8727" y="138825"/>
                </a:lnTo>
                <a:lnTo>
                  <a:pt x="0" y="92598"/>
                </a:lnTo>
                <a:lnTo>
                  <a:pt x="3003" y="53036"/>
                </a:lnTo>
                <a:lnTo>
                  <a:pt x="11382" y="33232"/>
                </a:lnTo>
                <a:lnTo>
                  <a:pt x="16892" y="24676"/>
                </a:lnTo>
                <a:lnTo>
                  <a:pt x="32372" y="12049"/>
                </a:lnTo>
                <a:lnTo>
                  <a:pt x="52121" y="3707"/>
                </a:lnTo>
                <a:lnTo>
                  <a:pt x="76496" y="0"/>
                </a:lnTo>
                <a:lnTo>
                  <a:pt x="96688" y="4591"/>
                </a:lnTo>
                <a:lnTo>
                  <a:pt x="105348" y="9091"/>
                </a:lnTo>
                <a:lnTo>
                  <a:pt x="111121" y="16771"/>
                </a:lnTo>
                <a:lnTo>
                  <a:pt x="117536" y="37781"/>
                </a:lnTo>
                <a:lnTo>
                  <a:pt x="114148" y="59598"/>
                </a:lnTo>
                <a:lnTo>
                  <a:pt x="99086" y="88491"/>
                </a:lnTo>
                <a:lnTo>
                  <a:pt x="73036" y="119215"/>
                </a:lnTo>
                <a:lnTo>
                  <a:pt x="46741" y="135141"/>
                </a:lnTo>
                <a:lnTo>
                  <a:pt x="42804" y="135899"/>
                </a:lnTo>
                <a:lnTo>
                  <a:pt x="42519" y="134064"/>
                </a:lnTo>
                <a:lnTo>
                  <a:pt x="44669" y="130502"/>
                </a:lnTo>
                <a:lnTo>
                  <a:pt x="64462" y="119898"/>
                </a:lnTo>
                <a:lnTo>
                  <a:pt x="124246" y="113776"/>
                </a:lnTo>
                <a:lnTo>
                  <a:pt x="149105" y="115600"/>
                </a:lnTo>
                <a:lnTo>
                  <a:pt x="167953" y="124209"/>
                </a:lnTo>
                <a:lnTo>
                  <a:pt x="181009" y="138954"/>
                </a:lnTo>
                <a:lnTo>
                  <a:pt x="186128" y="147800"/>
                </a:lnTo>
                <a:lnTo>
                  <a:pt x="188697" y="170106"/>
                </a:lnTo>
                <a:lnTo>
                  <a:pt x="184769" y="193278"/>
                </a:lnTo>
                <a:lnTo>
                  <a:pt x="175225" y="211376"/>
                </a:lnTo>
                <a:lnTo>
                  <a:pt x="156945" y="224098"/>
                </a:lnTo>
                <a:lnTo>
                  <a:pt x="100795" y="244438"/>
                </a:lnTo>
                <a:lnTo>
                  <a:pt x="48968" y="24971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2922993" y="1829384"/>
            <a:ext cx="161857" cy="388059"/>
            <a:chOff x="2922993" y="1829384"/>
            <a:chExt cx="161857" cy="388059"/>
          </a:xfrm>
        </p:grpSpPr>
        <p:sp>
          <p:nvSpPr>
            <p:cNvPr id="13" name="Freeform 12"/>
            <p:cNvSpPr/>
            <p:nvPr/>
          </p:nvSpPr>
          <p:spPr>
            <a:xfrm>
              <a:off x="2958670" y="1829384"/>
              <a:ext cx="100334" cy="82447"/>
            </a:xfrm>
            <a:custGeom>
              <a:avLst/>
              <a:gdLst/>
              <a:ahLst/>
              <a:cxnLst/>
              <a:rect l="0" t="0" r="0" b="0"/>
              <a:pathLst>
                <a:path w="100334" h="82447">
                  <a:moveTo>
                    <a:pt x="84065" y="23631"/>
                  </a:moveTo>
                  <a:lnTo>
                    <a:pt x="25449" y="29220"/>
                  </a:lnTo>
                  <a:lnTo>
                    <a:pt x="15742" y="34376"/>
                  </a:lnTo>
                  <a:lnTo>
                    <a:pt x="1837" y="49464"/>
                  </a:lnTo>
                  <a:lnTo>
                    <a:pt x="0" y="57231"/>
                  </a:lnTo>
                  <a:lnTo>
                    <a:pt x="1116" y="64748"/>
                  </a:lnTo>
                  <a:lnTo>
                    <a:pt x="4199" y="72099"/>
                  </a:lnTo>
                  <a:lnTo>
                    <a:pt x="10934" y="77000"/>
                  </a:lnTo>
                  <a:lnTo>
                    <a:pt x="30895" y="82446"/>
                  </a:lnTo>
                  <a:lnTo>
                    <a:pt x="62852" y="79922"/>
                  </a:lnTo>
                  <a:lnTo>
                    <a:pt x="80876" y="71656"/>
                  </a:lnTo>
                  <a:lnTo>
                    <a:pt x="88958" y="66176"/>
                  </a:lnTo>
                  <a:lnTo>
                    <a:pt x="94346" y="57844"/>
                  </a:lnTo>
                  <a:lnTo>
                    <a:pt x="100333" y="36107"/>
                  </a:lnTo>
                  <a:lnTo>
                    <a:pt x="98420" y="27269"/>
                  </a:lnTo>
                  <a:lnTo>
                    <a:pt x="93635" y="20207"/>
                  </a:lnTo>
                  <a:lnTo>
                    <a:pt x="78960" y="9241"/>
                  </a:lnTo>
                  <a:lnTo>
                    <a:pt x="60739" y="468"/>
                  </a:lnTo>
                  <a:lnTo>
                    <a:pt x="52137" y="0"/>
                  </a:lnTo>
                  <a:lnTo>
                    <a:pt x="36340" y="5720"/>
                  </a:lnTo>
                  <a:lnTo>
                    <a:pt x="24640" y="19180"/>
                  </a:lnTo>
                  <a:lnTo>
                    <a:pt x="19882" y="27683"/>
                  </a:lnTo>
                  <a:lnTo>
                    <a:pt x="19049" y="36861"/>
                  </a:lnTo>
                  <a:lnTo>
                    <a:pt x="24364" y="56417"/>
                  </a:lnTo>
                  <a:lnTo>
                    <a:pt x="31396" y="63036"/>
                  </a:lnTo>
                  <a:lnTo>
                    <a:pt x="51688" y="70390"/>
                  </a:lnTo>
                  <a:lnTo>
                    <a:pt x="61311" y="70012"/>
                  </a:lnTo>
                  <a:lnTo>
                    <a:pt x="78242" y="63352"/>
                  </a:lnTo>
                  <a:lnTo>
                    <a:pt x="82523" y="57131"/>
                  </a:lnTo>
                  <a:lnTo>
                    <a:pt x="84159" y="40859"/>
                  </a:lnTo>
                  <a:lnTo>
                    <a:pt x="80619" y="33947"/>
                  </a:lnTo>
                  <a:lnTo>
                    <a:pt x="67326" y="23147"/>
                  </a:lnTo>
                  <a:lnTo>
                    <a:pt x="20894" y="131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922993" y="2015333"/>
              <a:ext cx="161857" cy="202110"/>
            </a:xfrm>
            <a:custGeom>
              <a:avLst/>
              <a:gdLst/>
              <a:ahLst/>
              <a:cxnLst/>
              <a:rect l="0" t="0" r="0" b="0"/>
              <a:pathLst>
                <a:path w="161857" h="202110">
                  <a:moveTo>
                    <a:pt x="130271" y="27195"/>
                  </a:moveTo>
                  <a:lnTo>
                    <a:pt x="119093" y="10428"/>
                  </a:lnTo>
                  <a:lnTo>
                    <a:pt x="111120" y="5488"/>
                  </a:lnTo>
                  <a:lnTo>
                    <a:pt x="89784" y="0"/>
                  </a:lnTo>
                  <a:lnTo>
                    <a:pt x="57054" y="2500"/>
                  </a:lnTo>
                  <a:lnTo>
                    <a:pt x="38848" y="10760"/>
                  </a:lnTo>
                  <a:lnTo>
                    <a:pt x="30718" y="16238"/>
                  </a:lnTo>
                  <a:lnTo>
                    <a:pt x="18565" y="31684"/>
                  </a:lnTo>
                  <a:lnTo>
                    <a:pt x="1231" y="75785"/>
                  </a:lnTo>
                  <a:lnTo>
                    <a:pt x="0" y="99093"/>
                  </a:lnTo>
                  <a:lnTo>
                    <a:pt x="8742" y="142653"/>
                  </a:lnTo>
                  <a:lnTo>
                    <a:pt x="23943" y="168899"/>
                  </a:lnTo>
                  <a:lnTo>
                    <a:pt x="43264" y="191494"/>
                  </a:lnTo>
                  <a:lnTo>
                    <a:pt x="63135" y="199653"/>
                  </a:lnTo>
                  <a:lnTo>
                    <a:pt x="86395" y="202109"/>
                  </a:lnTo>
                  <a:lnTo>
                    <a:pt x="108431" y="199301"/>
                  </a:lnTo>
                  <a:lnTo>
                    <a:pt x="126803" y="191034"/>
                  </a:lnTo>
                  <a:lnTo>
                    <a:pt x="147181" y="179465"/>
                  </a:lnTo>
                  <a:lnTo>
                    <a:pt x="161856" y="17459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4937865" y="884393"/>
            <a:ext cx="222077" cy="311009"/>
            <a:chOff x="4937865" y="884393"/>
            <a:chExt cx="222077" cy="311009"/>
          </a:xfrm>
        </p:grpSpPr>
        <p:sp>
          <p:nvSpPr>
            <p:cNvPr id="16" name="Freeform 15"/>
            <p:cNvSpPr/>
            <p:nvPr/>
          </p:nvSpPr>
          <p:spPr>
            <a:xfrm>
              <a:off x="5083187" y="1094963"/>
              <a:ext cx="76755" cy="100439"/>
            </a:xfrm>
            <a:custGeom>
              <a:avLst/>
              <a:gdLst/>
              <a:ahLst/>
              <a:cxnLst/>
              <a:rect l="0" t="0" r="0" b="0"/>
              <a:pathLst>
                <a:path w="76755" h="100439">
                  <a:moveTo>
                    <a:pt x="54719" y="0"/>
                  </a:moveTo>
                  <a:lnTo>
                    <a:pt x="30673" y="9576"/>
                  </a:lnTo>
                  <a:lnTo>
                    <a:pt x="16346" y="20244"/>
                  </a:lnTo>
                  <a:lnTo>
                    <a:pt x="716" y="44993"/>
                  </a:lnTo>
                  <a:lnTo>
                    <a:pt x="0" y="53392"/>
                  </a:lnTo>
                  <a:lnTo>
                    <a:pt x="5443" y="68963"/>
                  </a:lnTo>
                  <a:lnTo>
                    <a:pt x="18781" y="80563"/>
                  </a:lnTo>
                  <a:lnTo>
                    <a:pt x="27251" y="85295"/>
                  </a:lnTo>
                  <a:lnTo>
                    <a:pt x="46020" y="87432"/>
                  </a:lnTo>
                  <a:lnTo>
                    <a:pt x="55939" y="86364"/>
                  </a:lnTo>
                  <a:lnTo>
                    <a:pt x="63721" y="82143"/>
                  </a:lnTo>
                  <a:lnTo>
                    <a:pt x="75488" y="68093"/>
                  </a:lnTo>
                  <a:lnTo>
                    <a:pt x="76754" y="60604"/>
                  </a:lnTo>
                  <a:lnTo>
                    <a:pt x="75258" y="53271"/>
                  </a:lnTo>
                  <a:lnTo>
                    <a:pt x="71921" y="46042"/>
                  </a:lnTo>
                  <a:lnTo>
                    <a:pt x="58855" y="34891"/>
                  </a:lnTo>
                  <a:lnTo>
                    <a:pt x="50458" y="30280"/>
                  </a:lnTo>
                  <a:lnTo>
                    <a:pt x="41350" y="29545"/>
                  </a:lnTo>
                  <a:lnTo>
                    <a:pt x="21871" y="34968"/>
                  </a:lnTo>
                  <a:lnTo>
                    <a:pt x="15273" y="42030"/>
                  </a:lnTo>
                  <a:lnTo>
                    <a:pt x="7942" y="62354"/>
                  </a:lnTo>
                  <a:lnTo>
                    <a:pt x="8327" y="71985"/>
                  </a:lnTo>
                  <a:lnTo>
                    <a:pt x="14993" y="88925"/>
                  </a:lnTo>
                  <a:lnTo>
                    <a:pt x="22386" y="94379"/>
                  </a:lnTo>
                  <a:lnTo>
                    <a:pt x="43079" y="100438"/>
                  </a:lnTo>
                  <a:lnTo>
                    <a:pt x="52808" y="98544"/>
                  </a:lnTo>
                  <a:lnTo>
                    <a:pt x="69858" y="87081"/>
                  </a:lnTo>
                  <a:lnTo>
                    <a:pt x="74170" y="79111"/>
                  </a:lnTo>
                  <a:lnTo>
                    <a:pt x="75842" y="60897"/>
                  </a:lnTo>
                  <a:lnTo>
                    <a:pt x="69566" y="44223"/>
                  </a:lnTo>
                  <a:lnTo>
                    <a:pt x="64617" y="36501"/>
                  </a:lnTo>
                  <a:lnTo>
                    <a:pt x="57808" y="32523"/>
                  </a:lnTo>
                  <a:lnTo>
                    <a:pt x="40885" y="31222"/>
                  </a:lnTo>
                  <a:lnTo>
                    <a:pt x="33798" y="34853"/>
                  </a:lnTo>
                  <a:lnTo>
                    <a:pt x="22804" y="48246"/>
                  </a:lnTo>
                  <a:lnTo>
                    <a:pt x="20574" y="54391"/>
                  </a:lnTo>
                  <a:lnTo>
                    <a:pt x="20258" y="59657"/>
                  </a:lnTo>
                  <a:lnTo>
                    <a:pt x="23134" y="73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969450" y="884393"/>
              <a:ext cx="94758" cy="157929"/>
            </a:xfrm>
            <a:custGeom>
              <a:avLst/>
              <a:gdLst/>
              <a:ahLst/>
              <a:cxnLst/>
              <a:rect l="0" t="0" r="0" b="0"/>
              <a:pathLst>
                <a:path w="94758" h="157929">
                  <a:moveTo>
                    <a:pt x="94757" y="0"/>
                  </a:moveTo>
                  <a:lnTo>
                    <a:pt x="79116" y="17981"/>
                  </a:lnTo>
                  <a:lnTo>
                    <a:pt x="55150" y="74354"/>
                  </a:lnTo>
                  <a:lnTo>
                    <a:pt x="24387" y="134589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937865" y="894922"/>
              <a:ext cx="136871" cy="115814"/>
            </a:xfrm>
            <a:custGeom>
              <a:avLst/>
              <a:gdLst/>
              <a:ahLst/>
              <a:cxnLst/>
              <a:rect l="0" t="0" r="0" b="0"/>
              <a:pathLst>
                <a:path w="136871" h="115814">
                  <a:moveTo>
                    <a:pt x="0" y="0"/>
                  </a:moveTo>
                  <a:lnTo>
                    <a:pt x="29308" y="38373"/>
                  </a:lnTo>
                  <a:lnTo>
                    <a:pt x="84952" y="80698"/>
                  </a:lnTo>
                  <a:lnTo>
                    <a:pt x="122393" y="109572"/>
                  </a:lnTo>
                  <a:lnTo>
                    <a:pt x="136870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4137699" y="1768787"/>
            <a:ext cx="105286" cy="242157"/>
            <a:chOff x="4137699" y="1768787"/>
            <a:chExt cx="105286" cy="242157"/>
          </a:xfrm>
        </p:grpSpPr>
        <p:sp>
          <p:nvSpPr>
            <p:cNvPr id="20" name="Freeform 19"/>
            <p:cNvSpPr/>
            <p:nvPr/>
          </p:nvSpPr>
          <p:spPr>
            <a:xfrm>
              <a:off x="4137699" y="1800373"/>
              <a:ext cx="73701" cy="52643"/>
            </a:xfrm>
            <a:custGeom>
              <a:avLst/>
              <a:gdLst/>
              <a:ahLst/>
              <a:cxnLst/>
              <a:rect l="0" t="0" r="0" b="0"/>
              <a:pathLst>
                <a:path w="73701" h="52643">
                  <a:moveTo>
                    <a:pt x="0" y="0"/>
                  </a:moveTo>
                  <a:lnTo>
                    <a:pt x="43152" y="34746"/>
                  </a:lnTo>
                  <a:lnTo>
                    <a:pt x="73700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137699" y="1768787"/>
              <a:ext cx="105286" cy="242157"/>
            </a:xfrm>
            <a:custGeom>
              <a:avLst/>
              <a:gdLst/>
              <a:ahLst/>
              <a:cxnLst/>
              <a:rect l="0" t="0" r="0" b="0"/>
              <a:pathLst>
                <a:path w="105286" h="242157">
                  <a:moveTo>
                    <a:pt x="105285" y="0"/>
                  </a:moveTo>
                  <a:lnTo>
                    <a:pt x="77774" y="63428"/>
                  </a:lnTo>
                  <a:lnTo>
                    <a:pt x="54147" y="121437"/>
                  </a:lnTo>
                  <a:lnTo>
                    <a:pt x="29126" y="178339"/>
                  </a:lnTo>
                  <a:lnTo>
                    <a:pt x="3828" y="232740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5158963" y="1773664"/>
            <a:ext cx="144123" cy="426792"/>
            <a:chOff x="5158963" y="1773664"/>
            <a:chExt cx="144123" cy="426792"/>
          </a:xfrm>
        </p:grpSpPr>
        <p:sp>
          <p:nvSpPr>
            <p:cNvPr id="23" name="Freeform 22"/>
            <p:cNvSpPr/>
            <p:nvPr/>
          </p:nvSpPr>
          <p:spPr>
            <a:xfrm>
              <a:off x="5219086" y="1773664"/>
              <a:ext cx="81183" cy="90142"/>
            </a:xfrm>
            <a:custGeom>
              <a:avLst/>
              <a:gdLst/>
              <a:ahLst/>
              <a:cxnLst/>
              <a:rect l="0" t="0" r="0" b="0"/>
              <a:pathLst>
                <a:path w="81183" h="90142">
                  <a:moveTo>
                    <a:pt x="76748" y="16180"/>
                  </a:moveTo>
                  <a:lnTo>
                    <a:pt x="34056" y="30752"/>
                  </a:lnTo>
                  <a:lnTo>
                    <a:pt x="23720" y="36423"/>
                  </a:lnTo>
                  <a:lnTo>
                    <a:pt x="17999" y="43714"/>
                  </a:lnTo>
                  <a:lnTo>
                    <a:pt x="15355" y="52083"/>
                  </a:lnTo>
                  <a:lnTo>
                    <a:pt x="14763" y="61173"/>
                  </a:lnTo>
                  <a:lnTo>
                    <a:pt x="19047" y="67232"/>
                  </a:lnTo>
                  <a:lnTo>
                    <a:pt x="36285" y="73965"/>
                  </a:lnTo>
                  <a:lnTo>
                    <a:pt x="56425" y="70718"/>
                  </a:lnTo>
                  <a:lnTo>
                    <a:pt x="66709" y="66577"/>
                  </a:lnTo>
                  <a:lnTo>
                    <a:pt x="73564" y="59136"/>
                  </a:lnTo>
                  <a:lnTo>
                    <a:pt x="81182" y="38391"/>
                  </a:lnTo>
                  <a:lnTo>
                    <a:pt x="80874" y="28648"/>
                  </a:lnTo>
                  <a:lnTo>
                    <a:pt x="74292" y="11583"/>
                  </a:lnTo>
                  <a:lnTo>
                    <a:pt x="66922" y="6096"/>
                  </a:lnTo>
                  <a:lnTo>
                    <a:pt x="46255" y="0"/>
                  </a:lnTo>
                  <a:lnTo>
                    <a:pt x="36532" y="714"/>
                  </a:lnTo>
                  <a:lnTo>
                    <a:pt x="19489" y="7747"/>
                  </a:lnTo>
                  <a:lnTo>
                    <a:pt x="7236" y="21790"/>
                  </a:lnTo>
                  <a:lnTo>
                    <a:pt x="2331" y="30449"/>
                  </a:lnTo>
                  <a:lnTo>
                    <a:pt x="0" y="49428"/>
                  </a:lnTo>
                  <a:lnTo>
                    <a:pt x="1016" y="59402"/>
                  </a:lnTo>
                  <a:lnTo>
                    <a:pt x="11504" y="76724"/>
                  </a:lnTo>
                  <a:lnTo>
                    <a:pt x="19214" y="84619"/>
                  </a:lnTo>
                  <a:lnTo>
                    <a:pt x="27863" y="88712"/>
                  </a:lnTo>
                  <a:lnTo>
                    <a:pt x="46832" y="90141"/>
                  </a:lnTo>
                  <a:lnTo>
                    <a:pt x="55635" y="86544"/>
                  </a:lnTo>
                  <a:lnTo>
                    <a:pt x="71653" y="73189"/>
                  </a:lnTo>
                  <a:lnTo>
                    <a:pt x="75691" y="64715"/>
                  </a:lnTo>
                  <a:lnTo>
                    <a:pt x="77058" y="45940"/>
                  </a:lnTo>
                  <a:lnTo>
                    <a:pt x="75785" y="39529"/>
                  </a:lnTo>
                  <a:lnTo>
                    <a:pt x="73766" y="35256"/>
                  </a:lnTo>
                  <a:lnTo>
                    <a:pt x="66220" y="2670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158963" y="1979919"/>
              <a:ext cx="144123" cy="220537"/>
            </a:xfrm>
            <a:custGeom>
              <a:avLst/>
              <a:gdLst/>
              <a:ahLst/>
              <a:cxnLst/>
              <a:rect l="0" t="0" r="0" b="0"/>
              <a:pathLst>
                <a:path w="144123" h="220537">
                  <a:moveTo>
                    <a:pt x="0" y="20495"/>
                  </a:moveTo>
                  <a:lnTo>
                    <a:pt x="62281" y="3707"/>
                  </a:lnTo>
                  <a:lnTo>
                    <a:pt x="116332" y="281"/>
                  </a:lnTo>
                  <a:lnTo>
                    <a:pt x="130197" y="0"/>
                  </a:lnTo>
                  <a:lnTo>
                    <a:pt x="138271" y="3322"/>
                  </a:lnTo>
                  <a:lnTo>
                    <a:pt x="142483" y="9047"/>
                  </a:lnTo>
                  <a:lnTo>
                    <a:pt x="144122" y="16372"/>
                  </a:lnTo>
                  <a:lnTo>
                    <a:pt x="142875" y="23596"/>
                  </a:lnTo>
                  <a:lnTo>
                    <a:pt x="117803" y="64635"/>
                  </a:lnTo>
                  <a:lnTo>
                    <a:pt x="60549" y="119639"/>
                  </a:lnTo>
                  <a:lnTo>
                    <a:pt x="13700" y="180875"/>
                  </a:lnTo>
                  <a:lnTo>
                    <a:pt x="9133" y="190586"/>
                  </a:lnTo>
                  <a:lnTo>
                    <a:pt x="9599" y="198230"/>
                  </a:lnTo>
                  <a:lnTo>
                    <a:pt x="13418" y="204495"/>
                  </a:lnTo>
                  <a:lnTo>
                    <a:pt x="19474" y="209843"/>
                  </a:lnTo>
                  <a:lnTo>
                    <a:pt x="38681" y="215784"/>
                  </a:lnTo>
                  <a:lnTo>
                    <a:pt x="100371" y="219911"/>
                  </a:lnTo>
                  <a:lnTo>
                    <a:pt x="136871" y="22053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6" name="Freeform 25"/>
          <p:cNvSpPr/>
          <p:nvPr/>
        </p:nvSpPr>
        <p:spPr>
          <a:xfrm>
            <a:off x="2743196" y="1158134"/>
            <a:ext cx="46856" cy="55299"/>
          </a:xfrm>
          <a:custGeom>
            <a:avLst/>
            <a:gdLst/>
            <a:ahLst/>
            <a:cxnLst/>
            <a:rect l="0" t="0" r="0" b="0"/>
            <a:pathLst>
              <a:path w="46856" h="55299">
                <a:moveTo>
                  <a:pt x="46855" y="21057"/>
                </a:moveTo>
                <a:lnTo>
                  <a:pt x="2893" y="41301"/>
                </a:lnTo>
                <a:lnTo>
                  <a:pt x="0" y="46251"/>
                </a:lnTo>
                <a:lnTo>
                  <a:pt x="1580" y="50721"/>
                </a:lnTo>
                <a:lnTo>
                  <a:pt x="6144" y="54871"/>
                </a:lnTo>
                <a:lnTo>
                  <a:pt x="11525" y="55298"/>
                </a:lnTo>
                <a:lnTo>
                  <a:pt x="23744" y="49534"/>
                </a:lnTo>
                <a:lnTo>
                  <a:pt x="43777" y="33134"/>
                </a:lnTo>
                <a:lnTo>
                  <a:pt x="45973" y="26769"/>
                </a:lnTo>
                <a:lnTo>
                  <a:pt x="45097" y="20186"/>
                </a:lnTo>
                <a:lnTo>
                  <a:pt x="42174" y="13457"/>
                </a:lnTo>
                <a:lnTo>
                  <a:pt x="36715" y="8971"/>
                </a:lnTo>
                <a:lnTo>
                  <a:pt x="4741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5" name="Group 54"/>
          <p:cNvGrpSpPr/>
          <p:nvPr/>
        </p:nvGrpSpPr>
        <p:grpSpPr>
          <a:xfrm>
            <a:off x="517293" y="2768994"/>
            <a:ext cx="8716200" cy="454854"/>
            <a:chOff x="517293" y="2768994"/>
            <a:chExt cx="8716200" cy="454854"/>
          </a:xfrm>
        </p:grpSpPr>
        <p:sp>
          <p:nvSpPr>
            <p:cNvPr id="27" name="Freeform 26"/>
            <p:cNvSpPr/>
            <p:nvPr/>
          </p:nvSpPr>
          <p:spPr>
            <a:xfrm>
              <a:off x="517293" y="2768994"/>
              <a:ext cx="261816" cy="263657"/>
            </a:xfrm>
            <a:custGeom>
              <a:avLst/>
              <a:gdLst/>
              <a:ahLst/>
              <a:cxnLst/>
              <a:rect l="0" t="0" r="0" b="0"/>
              <a:pathLst>
                <a:path w="261816" h="263657">
                  <a:moveTo>
                    <a:pt x="209173" y="0"/>
                  </a:moveTo>
                  <a:lnTo>
                    <a:pt x="166511" y="54115"/>
                  </a:lnTo>
                  <a:lnTo>
                    <a:pt x="121777" y="112824"/>
                  </a:lnTo>
                  <a:lnTo>
                    <a:pt x="64615" y="169118"/>
                  </a:lnTo>
                  <a:lnTo>
                    <a:pt x="23029" y="223352"/>
                  </a:lnTo>
                  <a:lnTo>
                    <a:pt x="7010" y="250232"/>
                  </a:lnTo>
                  <a:lnTo>
                    <a:pt x="698" y="258069"/>
                  </a:lnTo>
                  <a:lnTo>
                    <a:pt x="0" y="262123"/>
                  </a:lnTo>
                  <a:lnTo>
                    <a:pt x="3044" y="263656"/>
                  </a:lnTo>
                  <a:lnTo>
                    <a:pt x="24095" y="260224"/>
                  </a:lnTo>
                  <a:lnTo>
                    <a:pt x="81292" y="252507"/>
                  </a:lnTo>
                  <a:lnTo>
                    <a:pt x="138982" y="244547"/>
                  </a:lnTo>
                  <a:lnTo>
                    <a:pt x="200767" y="242628"/>
                  </a:lnTo>
                  <a:lnTo>
                    <a:pt x="261815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826744" y="2782847"/>
              <a:ext cx="179632" cy="286762"/>
            </a:xfrm>
            <a:custGeom>
              <a:avLst/>
              <a:gdLst/>
              <a:ahLst/>
              <a:cxnLst/>
              <a:rect l="0" t="0" r="0" b="0"/>
              <a:pathLst>
                <a:path w="179632" h="286762">
                  <a:moveTo>
                    <a:pt x="15535" y="91432"/>
                  </a:moveTo>
                  <a:lnTo>
                    <a:pt x="18655" y="134124"/>
                  </a:lnTo>
                  <a:lnTo>
                    <a:pt x="25088" y="195840"/>
                  </a:lnTo>
                  <a:lnTo>
                    <a:pt x="24605" y="234802"/>
                  </a:lnTo>
                  <a:lnTo>
                    <a:pt x="22752" y="236145"/>
                  </a:lnTo>
                  <a:lnTo>
                    <a:pt x="20346" y="233531"/>
                  </a:lnTo>
                  <a:lnTo>
                    <a:pt x="13049" y="177966"/>
                  </a:lnTo>
                  <a:lnTo>
                    <a:pt x="0" y="116086"/>
                  </a:lnTo>
                  <a:lnTo>
                    <a:pt x="9706" y="60320"/>
                  </a:lnTo>
                  <a:lnTo>
                    <a:pt x="24986" y="28402"/>
                  </a:lnTo>
                  <a:lnTo>
                    <a:pt x="40793" y="13506"/>
                  </a:lnTo>
                  <a:lnTo>
                    <a:pt x="60686" y="4156"/>
                  </a:lnTo>
                  <a:lnTo>
                    <a:pt x="85125" y="0"/>
                  </a:lnTo>
                  <a:lnTo>
                    <a:pt x="105346" y="4392"/>
                  </a:lnTo>
                  <a:lnTo>
                    <a:pt x="142980" y="20687"/>
                  </a:lnTo>
                  <a:lnTo>
                    <a:pt x="149631" y="27891"/>
                  </a:lnTo>
                  <a:lnTo>
                    <a:pt x="157022" y="48374"/>
                  </a:lnTo>
                  <a:lnTo>
                    <a:pt x="156653" y="58047"/>
                  </a:lnTo>
                  <a:lnTo>
                    <a:pt x="150004" y="75035"/>
                  </a:lnTo>
                  <a:lnTo>
                    <a:pt x="104217" y="119301"/>
                  </a:lnTo>
                  <a:lnTo>
                    <a:pt x="76906" y="134915"/>
                  </a:lnTo>
                  <a:lnTo>
                    <a:pt x="56849" y="136884"/>
                  </a:lnTo>
                  <a:lnTo>
                    <a:pt x="46588" y="135772"/>
                  </a:lnTo>
                  <a:lnTo>
                    <a:pt x="43256" y="133860"/>
                  </a:lnTo>
                  <a:lnTo>
                    <a:pt x="44544" y="131416"/>
                  </a:lnTo>
                  <a:lnTo>
                    <a:pt x="48913" y="128617"/>
                  </a:lnTo>
                  <a:lnTo>
                    <a:pt x="77417" y="124677"/>
                  </a:lnTo>
                  <a:lnTo>
                    <a:pt x="109910" y="129099"/>
                  </a:lnTo>
                  <a:lnTo>
                    <a:pt x="141764" y="143407"/>
                  </a:lnTo>
                  <a:lnTo>
                    <a:pt x="167840" y="168054"/>
                  </a:lnTo>
                  <a:lnTo>
                    <a:pt x="176813" y="190607"/>
                  </a:lnTo>
                  <a:lnTo>
                    <a:pt x="179631" y="216228"/>
                  </a:lnTo>
                  <a:lnTo>
                    <a:pt x="176984" y="243214"/>
                  </a:lnTo>
                  <a:lnTo>
                    <a:pt x="165669" y="264566"/>
                  </a:lnTo>
                  <a:lnTo>
                    <a:pt x="157739" y="273535"/>
                  </a:lnTo>
                  <a:lnTo>
                    <a:pt x="136448" y="283501"/>
                  </a:lnTo>
                  <a:lnTo>
                    <a:pt x="112558" y="286761"/>
                  </a:lnTo>
                  <a:lnTo>
                    <a:pt x="90242" y="284310"/>
                  </a:lnTo>
                  <a:lnTo>
                    <a:pt x="71745" y="276202"/>
                  </a:lnTo>
                  <a:lnTo>
                    <a:pt x="47121" y="25988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318918" y="2944644"/>
              <a:ext cx="165601" cy="165437"/>
            </a:xfrm>
            <a:custGeom>
              <a:avLst/>
              <a:gdLst/>
              <a:ahLst/>
              <a:cxnLst/>
              <a:rect l="0" t="0" r="0" b="0"/>
              <a:pathLst>
                <a:path w="165601" h="165437">
                  <a:moveTo>
                    <a:pt x="123486" y="55977"/>
                  </a:moveTo>
                  <a:lnTo>
                    <a:pt x="113910" y="31931"/>
                  </a:lnTo>
                  <a:lnTo>
                    <a:pt x="103242" y="17604"/>
                  </a:lnTo>
                  <a:lnTo>
                    <a:pt x="78493" y="1974"/>
                  </a:lnTo>
                  <a:lnTo>
                    <a:pt x="59035" y="0"/>
                  </a:lnTo>
                  <a:lnTo>
                    <a:pt x="48933" y="1112"/>
                  </a:lnTo>
                  <a:lnTo>
                    <a:pt x="31470" y="11705"/>
                  </a:lnTo>
                  <a:lnTo>
                    <a:pt x="17079" y="28112"/>
                  </a:lnTo>
                  <a:lnTo>
                    <a:pt x="6784" y="47102"/>
                  </a:lnTo>
                  <a:lnTo>
                    <a:pt x="0" y="83113"/>
                  </a:lnTo>
                  <a:lnTo>
                    <a:pt x="6113" y="128798"/>
                  </a:lnTo>
                  <a:lnTo>
                    <a:pt x="12049" y="150343"/>
                  </a:lnTo>
                  <a:lnTo>
                    <a:pt x="18779" y="157493"/>
                  </a:lnTo>
                  <a:lnTo>
                    <a:pt x="38735" y="165436"/>
                  </a:lnTo>
                  <a:lnTo>
                    <a:pt x="48268" y="164045"/>
                  </a:lnTo>
                  <a:lnTo>
                    <a:pt x="65099" y="153140"/>
                  </a:lnTo>
                  <a:lnTo>
                    <a:pt x="82139" y="127270"/>
                  </a:lnTo>
                  <a:lnTo>
                    <a:pt x="84443" y="107550"/>
                  </a:lnTo>
                  <a:lnTo>
                    <a:pt x="83906" y="87088"/>
                  </a:lnTo>
                  <a:lnTo>
                    <a:pt x="87567" y="66295"/>
                  </a:lnTo>
                  <a:lnTo>
                    <a:pt x="89012" y="64025"/>
                  </a:lnTo>
                  <a:lnTo>
                    <a:pt x="93384" y="80849"/>
                  </a:lnTo>
                  <a:lnTo>
                    <a:pt x="121096" y="115679"/>
                  </a:lnTo>
                  <a:lnTo>
                    <a:pt x="137631" y="123456"/>
                  </a:lnTo>
                  <a:lnTo>
                    <a:pt x="165600" y="12967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497818" y="2979906"/>
              <a:ext cx="113043" cy="126001"/>
            </a:xfrm>
            <a:custGeom>
              <a:avLst/>
              <a:gdLst/>
              <a:ahLst/>
              <a:cxnLst/>
              <a:rect l="0" t="0" r="0" b="0"/>
              <a:pathLst>
                <a:path w="113043" h="126001">
                  <a:moveTo>
                    <a:pt x="7757" y="41772"/>
                  </a:moveTo>
                  <a:lnTo>
                    <a:pt x="2167" y="58540"/>
                  </a:lnTo>
                  <a:lnTo>
                    <a:pt x="2543" y="76131"/>
                  </a:lnTo>
                  <a:lnTo>
                    <a:pt x="12316" y="116020"/>
                  </a:lnTo>
                  <a:lnTo>
                    <a:pt x="14306" y="118177"/>
                  </a:lnTo>
                  <a:lnTo>
                    <a:pt x="15632" y="114935"/>
                  </a:lnTo>
                  <a:lnTo>
                    <a:pt x="16517" y="108095"/>
                  </a:lnTo>
                  <a:lnTo>
                    <a:pt x="1386" y="50405"/>
                  </a:lnTo>
                  <a:lnTo>
                    <a:pt x="0" y="36999"/>
                  </a:lnTo>
                  <a:lnTo>
                    <a:pt x="4699" y="15864"/>
                  </a:lnTo>
                  <a:lnTo>
                    <a:pt x="9228" y="6953"/>
                  </a:lnTo>
                  <a:lnTo>
                    <a:pt x="15756" y="2182"/>
                  </a:lnTo>
                  <a:lnTo>
                    <a:pt x="23618" y="171"/>
                  </a:lnTo>
                  <a:lnTo>
                    <a:pt x="32369" y="0"/>
                  </a:lnTo>
                  <a:lnTo>
                    <a:pt x="48331" y="6049"/>
                  </a:lnTo>
                  <a:lnTo>
                    <a:pt x="77643" y="28997"/>
                  </a:lnTo>
                  <a:lnTo>
                    <a:pt x="93324" y="54755"/>
                  </a:lnTo>
                  <a:lnTo>
                    <a:pt x="104423" y="107361"/>
                  </a:lnTo>
                  <a:lnTo>
                    <a:pt x="113042" y="1260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645377" y="2882459"/>
              <a:ext cx="133940" cy="250030"/>
            </a:xfrm>
            <a:custGeom>
              <a:avLst/>
              <a:gdLst/>
              <a:ahLst/>
              <a:cxnLst/>
              <a:rect l="0" t="0" r="0" b="0"/>
              <a:pathLst>
                <a:path w="133940" h="250030">
                  <a:moveTo>
                    <a:pt x="102353" y="160276"/>
                  </a:moveTo>
                  <a:lnTo>
                    <a:pt x="92778" y="128994"/>
                  </a:lnTo>
                  <a:lnTo>
                    <a:pt x="82110" y="112838"/>
                  </a:lnTo>
                  <a:lnTo>
                    <a:pt x="73650" y="107594"/>
                  </a:lnTo>
                  <a:lnTo>
                    <a:pt x="51771" y="101767"/>
                  </a:lnTo>
                  <a:lnTo>
                    <a:pt x="41726" y="102553"/>
                  </a:lnTo>
                  <a:lnTo>
                    <a:pt x="24325" y="109665"/>
                  </a:lnTo>
                  <a:lnTo>
                    <a:pt x="11912" y="123745"/>
                  </a:lnTo>
                  <a:lnTo>
                    <a:pt x="6964" y="132412"/>
                  </a:lnTo>
                  <a:lnTo>
                    <a:pt x="0" y="172557"/>
                  </a:lnTo>
                  <a:lnTo>
                    <a:pt x="4611" y="198490"/>
                  </a:lnTo>
                  <a:lnTo>
                    <a:pt x="20360" y="229701"/>
                  </a:lnTo>
                  <a:lnTo>
                    <a:pt x="26634" y="238145"/>
                  </a:lnTo>
                  <a:lnTo>
                    <a:pt x="35496" y="243774"/>
                  </a:lnTo>
                  <a:lnTo>
                    <a:pt x="57821" y="250029"/>
                  </a:lnTo>
                  <a:lnTo>
                    <a:pt x="67986" y="248188"/>
                  </a:lnTo>
                  <a:lnTo>
                    <a:pt x="85519" y="236783"/>
                  </a:lnTo>
                  <a:lnTo>
                    <a:pt x="102954" y="210631"/>
                  </a:lnTo>
                  <a:lnTo>
                    <a:pt x="118156" y="161948"/>
                  </a:lnTo>
                  <a:lnTo>
                    <a:pt x="122372" y="107271"/>
                  </a:lnTo>
                  <a:lnTo>
                    <a:pt x="117616" y="51410"/>
                  </a:lnTo>
                  <a:lnTo>
                    <a:pt x="114284" y="9347"/>
                  </a:lnTo>
                  <a:lnTo>
                    <a:pt x="111477" y="2335"/>
                  </a:lnTo>
                  <a:lnTo>
                    <a:pt x="107266" y="0"/>
                  </a:lnTo>
                  <a:lnTo>
                    <a:pt x="102119" y="783"/>
                  </a:lnTo>
                  <a:lnTo>
                    <a:pt x="98687" y="5984"/>
                  </a:lnTo>
                  <a:lnTo>
                    <a:pt x="93858" y="36831"/>
                  </a:lnTo>
                  <a:lnTo>
                    <a:pt x="94767" y="80156"/>
                  </a:lnTo>
                  <a:lnTo>
                    <a:pt x="111730" y="130542"/>
                  </a:lnTo>
                  <a:lnTo>
                    <a:pt x="133939" y="19186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123723" y="2863751"/>
              <a:ext cx="213604" cy="291419"/>
            </a:xfrm>
            <a:custGeom>
              <a:avLst/>
              <a:gdLst/>
              <a:ahLst/>
              <a:cxnLst/>
              <a:rect l="0" t="0" r="0" b="0"/>
              <a:pathLst>
                <a:path w="213604" h="291419">
                  <a:moveTo>
                    <a:pt x="139904" y="0"/>
                  </a:moveTo>
                  <a:lnTo>
                    <a:pt x="97242" y="54115"/>
                  </a:lnTo>
                  <a:lnTo>
                    <a:pt x="69858" y="106649"/>
                  </a:lnTo>
                  <a:lnTo>
                    <a:pt x="43274" y="167018"/>
                  </a:lnTo>
                  <a:lnTo>
                    <a:pt x="15973" y="220909"/>
                  </a:lnTo>
                  <a:lnTo>
                    <a:pt x="0" y="263175"/>
                  </a:lnTo>
                  <a:lnTo>
                    <a:pt x="1011" y="271376"/>
                  </a:lnTo>
                  <a:lnTo>
                    <a:pt x="5194" y="278014"/>
                  </a:lnTo>
                  <a:lnTo>
                    <a:pt x="11493" y="283608"/>
                  </a:lnTo>
                  <a:lnTo>
                    <a:pt x="30970" y="289825"/>
                  </a:lnTo>
                  <a:lnTo>
                    <a:pt x="55224" y="291418"/>
                  </a:lnTo>
                  <a:lnTo>
                    <a:pt x="108922" y="286028"/>
                  </a:lnTo>
                  <a:lnTo>
                    <a:pt x="164590" y="284617"/>
                  </a:lnTo>
                  <a:lnTo>
                    <a:pt x="213603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368911" y="2895336"/>
              <a:ext cx="105287" cy="105286"/>
            </a:xfrm>
            <a:custGeom>
              <a:avLst/>
              <a:gdLst/>
              <a:ahLst/>
              <a:cxnLst/>
              <a:rect l="0" t="0" r="0" b="0"/>
              <a:pathLst>
                <a:path w="105287" h="105286">
                  <a:moveTo>
                    <a:pt x="0" y="0"/>
                  </a:moveTo>
                  <a:lnTo>
                    <a:pt x="59594" y="59593"/>
                  </a:lnTo>
                  <a:lnTo>
                    <a:pt x="105286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411026" y="2874279"/>
              <a:ext cx="126342" cy="284271"/>
            </a:xfrm>
            <a:custGeom>
              <a:avLst/>
              <a:gdLst/>
              <a:ahLst/>
              <a:cxnLst/>
              <a:rect l="0" t="0" r="0" b="0"/>
              <a:pathLst>
                <a:path w="126342" h="284271">
                  <a:moveTo>
                    <a:pt x="126341" y="0"/>
                  </a:moveTo>
                  <a:lnTo>
                    <a:pt x="90425" y="61111"/>
                  </a:lnTo>
                  <a:lnTo>
                    <a:pt x="56043" y="115542"/>
                  </a:lnTo>
                  <a:lnTo>
                    <a:pt x="29224" y="166280"/>
                  </a:lnTo>
                  <a:lnTo>
                    <a:pt x="7632" y="229723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817693" y="3018343"/>
              <a:ext cx="193458" cy="145855"/>
            </a:xfrm>
            <a:custGeom>
              <a:avLst/>
              <a:gdLst/>
              <a:ahLst/>
              <a:cxnLst/>
              <a:rect l="0" t="0" r="0" b="0"/>
              <a:pathLst>
                <a:path w="193458" h="145855">
                  <a:moveTo>
                    <a:pt x="130286" y="55978"/>
                  </a:moveTo>
                  <a:lnTo>
                    <a:pt x="120711" y="31931"/>
                  </a:lnTo>
                  <a:lnTo>
                    <a:pt x="110043" y="17604"/>
                  </a:lnTo>
                  <a:lnTo>
                    <a:pt x="85293" y="1974"/>
                  </a:lnTo>
                  <a:lnTo>
                    <a:pt x="65836" y="0"/>
                  </a:lnTo>
                  <a:lnTo>
                    <a:pt x="46659" y="4193"/>
                  </a:lnTo>
                  <a:lnTo>
                    <a:pt x="30337" y="13855"/>
                  </a:lnTo>
                  <a:lnTo>
                    <a:pt x="18404" y="29068"/>
                  </a:lnTo>
                  <a:lnTo>
                    <a:pt x="1211" y="73019"/>
                  </a:lnTo>
                  <a:lnTo>
                    <a:pt x="0" y="96307"/>
                  </a:lnTo>
                  <a:lnTo>
                    <a:pt x="4531" y="117186"/>
                  </a:lnTo>
                  <a:lnTo>
                    <a:pt x="14343" y="134264"/>
                  </a:lnTo>
                  <a:lnTo>
                    <a:pt x="22575" y="139754"/>
                  </a:lnTo>
                  <a:lnTo>
                    <a:pt x="44200" y="145854"/>
                  </a:lnTo>
                  <a:lnTo>
                    <a:pt x="66289" y="142326"/>
                  </a:lnTo>
                  <a:lnTo>
                    <a:pt x="86635" y="131790"/>
                  </a:lnTo>
                  <a:lnTo>
                    <a:pt x="103477" y="115408"/>
                  </a:lnTo>
                  <a:lnTo>
                    <a:pt x="112521" y="93310"/>
                  </a:lnTo>
                  <a:lnTo>
                    <a:pt x="114934" y="80866"/>
                  </a:lnTo>
                  <a:lnTo>
                    <a:pt x="118881" y="76079"/>
                  </a:lnTo>
                  <a:lnTo>
                    <a:pt x="123853" y="76398"/>
                  </a:lnTo>
                  <a:lnTo>
                    <a:pt x="129507" y="80120"/>
                  </a:lnTo>
                  <a:lnTo>
                    <a:pt x="138908" y="93614"/>
                  </a:lnTo>
                  <a:lnTo>
                    <a:pt x="149326" y="110140"/>
                  </a:lnTo>
                  <a:lnTo>
                    <a:pt x="172582" y="130258"/>
                  </a:lnTo>
                  <a:lnTo>
                    <a:pt x="193457" y="14020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056458" y="3018749"/>
              <a:ext cx="81035" cy="118047"/>
            </a:xfrm>
            <a:custGeom>
              <a:avLst/>
              <a:gdLst/>
              <a:ahLst/>
              <a:cxnLst/>
              <a:rect l="0" t="0" r="0" b="0"/>
              <a:pathLst>
                <a:path w="81035" h="118047">
                  <a:moveTo>
                    <a:pt x="7335" y="55572"/>
                  </a:moveTo>
                  <a:lnTo>
                    <a:pt x="22953" y="118046"/>
                  </a:lnTo>
                  <a:lnTo>
                    <a:pt x="17552" y="102289"/>
                  </a:lnTo>
                  <a:lnTo>
                    <a:pt x="3993" y="73703"/>
                  </a:lnTo>
                  <a:lnTo>
                    <a:pt x="0" y="49202"/>
                  </a:lnTo>
                  <a:lnTo>
                    <a:pt x="4465" y="28954"/>
                  </a:lnTo>
                  <a:lnTo>
                    <a:pt x="8931" y="20279"/>
                  </a:lnTo>
                  <a:lnTo>
                    <a:pt x="23252" y="7521"/>
                  </a:lnTo>
                  <a:lnTo>
                    <a:pt x="31984" y="2481"/>
                  </a:lnTo>
                  <a:lnTo>
                    <a:pt x="51045" y="0"/>
                  </a:lnTo>
                  <a:lnTo>
                    <a:pt x="81034" y="29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205042" y="3016057"/>
              <a:ext cx="153549" cy="184607"/>
            </a:xfrm>
            <a:custGeom>
              <a:avLst/>
              <a:gdLst/>
              <a:ahLst/>
              <a:cxnLst/>
              <a:rect l="0" t="0" r="0" b="0"/>
              <a:pathLst>
                <a:path w="153549" h="184607">
                  <a:moveTo>
                    <a:pt x="16678" y="68792"/>
                  </a:moveTo>
                  <a:lnTo>
                    <a:pt x="54155" y="77126"/>
                  </a:lnTo>
                  <a:lnTo>
                    <a:pt x="77789" y="76006"/>
                  </a:lnTo>
                  <a:lnTo>
                    <a:pt x="99990" y="67709"/>
                  </a:lnTo>
                  <a:lnTo>
                    <a:pt x="106145" y="59881"/>
                  </a:lnTo>
                  <a:lnTo>
                    <a:pt x="109863" y="38706"/>
                  </a:lnTo>
                  <a:lnTo>
                    <a:pt x="104497" y="19935"/>
                  </a:lnTo>
                  <a:lnTo>
                    <a:pt x="99790" y="11654"/>
                  </a:lnTo>
                  <a:lnTo>
                    <a:pt x="91973" y="6134"/>
                  </a:lnTo>
                  <a:lnTo>
                    <a:pt x="70809" y="0"/>
                  </a:lnTo>
                  <a:lnTo>
                    <a:pt x="48925" y="3513"/>
                  </a:lnTo>
                  <a:lnTo>
                    <a:pt x="28670" y="14043"/>
                  </a:lnTo>
                  <a:lnTo>
                    <a:pt x="11869" y="30421"/>
                  </a:lnTo>
                  <a:lnTo>
                    <a:pt x="2842" y="52519"/>
                  </a:lnTo>
                  <a:lnTo>
                    <a:pt x="0" y="76767"/>
                  </a:lnTo>
                  <a:lnTo>
                    <a:pt x="2636" y="99243"/>
                  </a:lnTo>
                  <a:lnTo>
                    <a:pt x="16287" y="131627"/>
                  </a:lnTo>
                  <a:lnTo>
                    <a:pt x="40739" y="157860"/>
                  </a:lnTo>
                  <a:lnTo>
                    <a:pt x="75799" y="174861"/>
                  </a:lnTo>
                  <a:lnTo>
                    <a:pt x="134052" y="183322"/>
                  </a:lnTo>
                  <a:lnTo>
                    <a:pt x="153548" y="18460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529895" y="2790051"/>
              <a:ext cx="134437" cy="357970"/>
            </a:xfrm>
            <a:custGeom>
              <a:avLst/>
              <a:gdLst/>
              <a:ahLst/>
              <a:cxnLst/>
              <a:rect l="0" t="0" r="0" b="0"/>
              <a:pathLst>
                <a:path w="134437" h="357970">
                  <a:moveTo>
                    <a:pt x="18623" y="357969"/>
                  </a:moveTo>
                  <a:lnTo>
                    <a:pt x="18623" y="299353"/>
                  </a:lnTo>
                  <a:lnTo>
                    <a:pt x="18623" y="237943"/>
                  </a:lnTo>
                  <a:lnTo>
                    <a:pt x="15503" y="179539"/>
                  </a:lnTo>
                  <a:lnTo>
                    <a:pt x="1834" y="116103"/>
                  </a:lnTo>
                  <a:lnTo>
                    <a:pt x="0" y="77425"/>
                  </a:lnTo>
                  <a:lnTo>
                    <a:pt x="3718" y="54299"/>
                  </a:lnTo>
                  <a:lnTo>
                    <a:pt x="8686" y="45558"/>
                  </a:lnTo>
                  <a:lnTo>
                    <a:pt x="23566" y="32726"/>
                  </a:lnTo>
                  <a:lnTo>
                    <a:pt x="75036" y="11141"/>
                  </a:lnTo>
                  <a:lnTo>
                    <a:pt x="13443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548518" y="3000621"/>
              <a:ext cx="94757" cy="21058"/>
            </a:xfrm>
            <a:custGeom>
              <a:avLst/>
              <a:gdLst/>
              <a:ahLst/>
              <a:cxnLst/>
              <a:rect l="0" t="0" r="0" b="0"/>
              <a:pathLst>
                <a:path w="94757" h="21058">
                  <a:moveTo>
                    <a:pt x="94756" y="0"/>
                  </a:moveTo>
                  <a:lnTo>
                    <a:pt x="57278" y="8334"/>
                  </a:lnTo>
                  <a:lnTo>
                    <a:pt x="25550" y="129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716974" y="3053264"/>
              <a:ext cx="10529" cy="94757"/>
            </a:xfrm>
            <a:custGeom>
              <a:avLst/>
              <a:gdLst/>
              <a:ahLst/>
              <a:cxnLst/>
              <a:rect l="0" t="0" r="0" b="0"/>
              <a:pathLst>
                <a:path w="10529" h="94757">
                  <a:moveTo>
                    <a:pt x="0" y="0"/>
                  </a:moveTo>
                  <a:lnTo>
                    <a:pt x="3119" y="42691"/>
                  </a:lnTo>
                  <a:lnTo>
                    <a:pt x="10528" y="947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716974" y="297956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769616" y="3032077"/>
              <a:ext cx="147400" cy="115944"/>
            </a:xfrm>
            <a:custGeom>
              <a:avLst/>
              <a:gdLst/>
              <a:ahLst/>
              <a:cxnLst/>
              <a:rect l="0" t="0" r="0" b="0"/>
              <a:pathLst>
                <a:path w="147400" h="115944">
                  <a:moveTo>
                    <a:pt x="0" y="21187"/>
                  </a:moveTo>
                  <a:lnTo>
                    <a:pt x="17959" y="75062"/>
                  </a:lnTo>
                  <a:lnTo>
                    <a:pt x="25858" y="98761"/>
                  </a:lnTo>
                  <a:lnTo>
                    <a:pt x="23000" y="85506"/>
                  </a:lnTo>
                  <a:lnTo>
                    <a:pt x="22803" y="53633"/>
                  </a:lnTo>
                  <a:lnTo>
                    <a:pt x="26903" y="32098"/>
                  </a:lnTo>
                  <a:lnTo>
                    <a:pt x="41377" y="5832"/>
                  </a:lnTo>
                  <a:lnTo>
                    <a:pt x="48642" y="1592"/>
                  </a:lnTo>
                  <a:lnTo>
                    <a:pt x="66072" y="0"/>
                  </a:lnTo>
                  <a:lnTo>
                    <a:pt x="95616" y="11270"/>
                  </a:lnTo>
                  <a:lnTo>
                    <a:pt x="121008" y="35016"/>
                  </a:lnTo>
                  <a:lnTo>
                    <a:pt x="137760" y="64279"/>
                  </a:lnTo>
                  <a:lnTo>
                    <a:pt x="147399" y="1159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942317" y="2783396"/>
              <a:ext cx="143155" cy="366281"/>
            </a:xfrm>
            <a:custGeom>
              <a:avLst/>
              <a:gdLst/>
              <a:ahLst/>
              <a:cxnLst/>
              <a:rect l="0" t="0" r="0" b="0"/>
              <a:pathLst>
                <a:path w="143155" h="366281">
                  <a:moveTo>
                    <a:pt x="79983" y="280396"/>
                  </a:moveTo>
                  <a:lnTo>
                    <a:pt x="79983" y="258040"/>
                  </a:lnTo>
                  <a:lnTo>
                    <a:pt x="76474" y="250284"/>
                  </a:lnTo>
                  <a:lnTo>
                    <a:pt x="63215" y="238547"/>
                  </a:lnTo>
                  <a:lnTo>
                    <a:pt x="54766" y="236119"/>
                  </a:lnTo>
                  <a:lnTo>
                    <a:pt x="36020" y="236541"/>
                  </a:lnTo>
                  <a:lnTo>
                    <a:pt x="19110" y="246867"/>
                  </a:lnTo>
                  <a:lnTo>
                    <a:pt x="11325" y="254534"/>
                  </a:lnTo>
                  <a:lnTo>
                    <a:pt x="2675" y="275531"/>
                  </a:lnTo>
                  <a:lnTo>
                    <a:pt x="0" y="299291"/>
                  </a:lnTo>
                  <a:lnTo>
                    <a:pt x="2711" y="321549"/>
                  </a:lnTo>
                  <a:lnTo>
                    <a:pt x="10935" y="340020"/>
                  </a:lnTo>
                  <a:lnTo>
                    <a:pt x="16404" y="348222"/>
                  </a:lnTo>
                  <a:lnTo>
                    <a:pt x="31838" y="360454"/>
                  </a:lnTo>
                  <a:lnTo>
                    <a:pt x="40868" y="365354"/>
                  </a:lnTo>
                  <a:lnTo>
                    <a:pt x="50397" y="366280"/>
                  </a:lnTo>
                  <a:lnTo>
                    <a:pt x="70343" y="361071"/>
                  </a:lnTo>
                  <a:lnTo>
                    <a:pt x="87787" y="347837"/>
                  </a:lnTo>
                  <a:lnTo>
                    <a:pt x="102169" y="330257"/>
                  </a:lnTo>
                  <a:lnTo>
                    <a:pt x="124831" y="274441"/>
                  </a:lnTo>
                  <a:lnTo>
                    <a:pt x="138322" y="220252"/>
                  </a:lnTo>
                  <a:lnTo>
                    <a:pt x="142200" y="161368"/>
                  </a:lnTo>
                  <a:lnTo>
                    <a:pt x="140390" y="129229"/>
                  </a:lnTo>
                  <a:lnTo>
                    <a:pt x="123284" y="73588"/>
                  </a:lnTo>
                  <a:lnTo>
                    <a:pt x="103536" y="18849"/>
                  </a:lnTo>
                  <a:lnTo>
                    <a:pt x="92011" y="1936"/>
                  </a:lnTo>
                  <a:lnTo>
                    <a:pt x="86832" y="0"/>
                  </a:lnTo>
                  <a:lnTo>
                    <a:pt x="82209" y="2218"/>
                  </a:lnTo>
                  <a:lnTo>
                    <a:pt x="77958" y="7207"/>
                  </a:lnTo>
                  <a:lnTo>
                    <a:pt x="73234" y="25228"/>
                  </a:lnTo>
                  <a:lnTo>
                    <a:pt x="73694" y="61681"/>
                  </a:lnTo>
                  <a:lnTo>
                    <a:pt x="84330" y="121510"/>
                  </a:lnTo>
                  <a:lnTo>
                    <a:pt x="91630" y="181248"/>
                  </a:lnTo>
                  <a:lnTo>
                    <a:pt x="110056" y="234988"/>
                  </a:lnTo>
                  <a:lnTo>
                    <a:pt x="119085" y="255536"/>
                  </a:lnTo>
                  <a:lnTo>
                    <a:pt x="143154" y="2803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466356" y="2979040"/>
              <a:ext cx="228443" cy="161063"/>
            </a:xfrm>
            <a:custGeom>
              <a:avLst/>
              <a:gdLst/>
              <a:ahLst/>
              <a:cxnLst/>
              <a:rect l="0" t="0" r="0" b="0"/>
              <a:pathLst>
                <a:path w="228443" h="161063">
                  <a:moveTo>
                    <a:pt x="8670" y="63695"/>
                  </a:moveTo>
                  <a:lnTo>
                    <a:pt x="17735" y="122312"/>
                  </a:lnTo>
                  <a:lnTo>
                    <a:pt x="13175" y="157102"/>
                  </a:lnTo>
                  <a:lnTo>
                    <a:pt x="10504" y="161062"/>
                  </a:lnTo>
                  <a:lnTo>
                    <a:pt x="7553" y="160192"/>
                  </a:lnTo>
                  <a:lnTo>
                    <a:pt x="4416" y="156102"/>
                  </a:lnTo>
                  <a:lnTo>
                    <a:pt x="0" y="122401"/>
                  </a:lnTo>
                  <a:lnTo>
                    <a:pt x="4281" y="80960"/>
                  </a:lnTo>
                  <a:lnTo>
                    <a:pt x="18548" y="44634"/>
                  </a:lnTo>
                  <a:lnTo>
                    <a:pt x="25784" y="38120"/>
                  </a:lnTo>
                  <a:lnTo>
                    <a:pt x="34117" y="34947"/>
                  </a:lnTo>
                  <a:lnTo>
                    <a:pt x="43182" y="34001"/>
                  </a:lnTo>
                  <a:lnTo>
                    <a:pt x="59493" y="39189"/>
                  </a:lnTo>
                  <a:lnTo>
                    <a:pt x="74542" y="50464"/>
                  </a:lnTo>
                  <a:lnTo>
                    <a:pt x="89029" y="67174"/>
                  </a:lnTo>
                  <a:lnTo>
                    <a:pt x="92658" y="76543"/>
                  </a:lnTo>
                  <a:lnTo>
                    <a:pt x="93571" y="96312"/>
                  </a:lnTo>
                  <a:lnTo>
                    <a:pt x="93346" y="98308"/>
                  </a:lnTo>
                  <a:lnTo>
                    <a:pt x="96105" y="67889"/>
                  </a:lnTo>
                  <a:lnTo>
                    <a:pt x="102512" y="45672"/>
                  </a:lnTo>
                  <a:lnTo>
                    <a:pt x="113158" y="27999"/>
                  </a:lnTo>
                  <a:lnTo>
                    <a:pt x="137895" y="4896"/>
                  </a:lnTo>
                  <a:lnTo>
                    <a:pt x="148633" y="1099"/>
                  </a:lnTo>
                  <a:lnTo>
                    <a:pt x="173041" y="0"/>
                  </a:lnTo>
                  <a:lnTo>
                    <a:pt x="193247" y="6530"/>
                  </a:lnTo>
                  <a:lnTo>
                    <a:pt x="201912" y="11547"/>
                  </a:lnTo>
                  <a:lnTo>
                    <a:pt x="214658" y="26481"/>
                  </a:lnTo>
                  <a:lnTo>
                    <a:pt x="223052" y="45986"/>
                  </a:lnTo>
                  <a:lnTo>
                    <a:pt x="228442" y="96635"/>
                  </a:lnTo>
                  <a:lnTo>
                    <a:pt x="228009" y="119279"/>
                  </a:lnTo>
                  <a:lnTo>
                    <a:pt x="226255" y="125318"/>
                  </a:lnTo>
                  <a:lnTo>
                    <a:pt x="219239" y="13739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752273" y="2832165"/>
              <a:ext cx="217593" cy="284271"/>
            </a:xfrm>
            <a:custGeom>
              <a:avLst/>
              <a:gdLst/>
              <a:ahLst/>
              <a:cxnLst/>
              <a:rect l="0" t="0" r="0" b="0"/>
              <a:pathLst>
                <a:path w="217593" h="284271">
                  <a:moveTo>
                    <a:pt x="143892" y="0"/>
                  </a:moveTo>
                  <a:lnTo>
                    <a:pt x="132714" y="11179"/>
                  </a:lnTo>
                  <a:lnTo>
                    <a:pt x="130591" y="17981"/>
                  </a:lnTo>
                  <a:lnTo>
                    <a:pt x="129683" y="45492"/>
                  </a:lnTo>
                  <a:lnTo>
                    <a:pt x="110194" y="92998"/>
                  </a:lnTo>
                  <a:lnTo>
                    <a:pt x="70008" y="149440"/>
                  </a:lnTo>
                  <a:lnTo>
                    <a:pt x="35074" y="201481"/>
                  </a:lnTo>
                  <a:lnTo>
                    <a:pt x="0" y="256196"/>
                  </a:lnTo>
                  <a:lnTo>
                    <a:pt x="1" y="262044"/>
                  </a:lnTo>
                  <a:lnTo>
                    <a:pt x="4682" y="265943"/>
                  </a:lnTo>
                  <a:lnTo>
                    <a:pt x="33625" y="271431"/>
                  </a:lnTo>
                  <a:lnTo>
                    <a:pt x="92933" y="280673"/>
                  </a:lnTo>
                  <a:lnTo>
                    <a:pt x="153020" y="283559"/>
                  </a:lnTo>
                  <a:lnTo>
                    <a:pt x="189880" y="284059"/>
                  </a:lnTo>
                  <a:lnTo>
                    <a:pt x="217592" y="284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055619" y="2838482"/>
              <a:ext cx="221575" cy="286311"/>
            </a:xfrm>
            <a:custGeom>
              <a:avLst/>
              <a:gdLst/>
              <a:ahLst/>
              <a:cxnLst/>
              <a:rect l="0" t="0" r="0" b="0"/>
              <a:pathLst>
                <a:path w="221575" h="286311">
                  <a:moveTo>
                    <a:pt x="9003" y="67383"/>
                  </a:moveTo>
                  <a:lnTo>
                    <a:pt x="14592" y="129476"/>
                  </a:lnTo>
                  <a:lnTo>
                    <a:pt x="19725" y="186926"/>
                  </a:lnTo>
                  <a:lnTo>
                    <a:pt x="27672" y="237616"/>
                  </a:lnTo>
                  <a:lnTo>
                    <a:pt x="28468" y="251061"/>
                  </a:lnTo>
                  <a:lnTo>
                    <a:pt x="26659" y="256516"/>
                  </a:lnTo>
                  <a:lnTo>
                    <a:pt x="23114" y="256643"/>
                  </a:lnTo>
                  <a:lnTo>
                    <a:pt x="18410" y="253218"/>
                  </a:lnTo>
                  <a:lnTo>
                    <a:pt x="6201" y="226040"/>
                  </a:lnTo>
                  <a:lnTo>
                    <a:pt x="0" y="173765"/>
                  </a:lnTo>
                  <a:lnTo>
                    <a:pt x="1895" y="114566"/>
                  </a:lnTo>
                  <a:lnTo>
                    <a:pt x="7599" y="57206"/>
                  </a:lnTo>
                  <a:lnTo>
                    <a:pt x="14176" y="17964"/>
                  </a:lnTo>
                  <a:lnTo>
                    <a:pt x="20640" y="9870"/>
                  </a:lnTo>
                  <a:lnTo>
                    <a:pt x="40302" y="878"/>
                  </a:lnTo>
                  <a:lnTo>
                    <a:pt x="61518" y="0"/>
                  </a:lnTo>
                  <a:lnTo>
                    <a:pt x="82646" y="4680"/>
                  </a:lnTo>
                  <a:lnTo>
                    <a:pt x="103733" y="14558"/>
                  </a:lnTo>
                  <a:lnTo>
                    <a:pt x="129747" y="38863"/>
                  </a:lnTo>
                  <a:lnTo>
                    <a:pt x="133953" y="48370"/>
                  </a:lnTo>
                  <a:lnTo>
                    <a:pt x="135506" y="68291"/>
                  </a:lnTo>
                  <a:lnTo>
                    <a:pt x="129178" y="85724"/>
                  </a:lnTo>
                  <a:lnTo>
                    <a:pt x="117396" y="101271"/>
                  </a:lnTo>
                  <a:lnTo>
                    <a:pt x="76785" y="137414"/>
                  </a:lnTo>
                  <a:lnTo>
                    <a:pt x="55896" y="145301"/>
                  </a:lnTo>
                  <a:lnTo>
                    <a:pt x="43774" y="147404"/>
                  </a:lnTo>
                  <a:lnTo>
                    <a:pt x="38033" y="146467"/>
                  </a:lnTo>
                  <a:lnTo>
                    <a:pt x="36545" y="143502"/>
                  </a:lnTo>
                  <a:lnTo>
                    <a:pt x="37892" y="139186"/>
                  </a:lnTo>
                  <a:lnTo>
                    <a:pt x="43470" y="136309"/>
                  </a:lnTo>
                  <a:lnTo>
                    <a:pt x="62146" y="133112"/>
                  </a:lnTo>
                  <a:lnTo>
                    <a:pt x="103858" y="139465"/>
                  </a:lnTo>
                  <a:lnTo>
                    <a:pt x="145892" y="155104"/>
                  </a:lnTo>
                  <a:lnTo>
                    <a:pt x="190113" y="187166"/>
                  </a:lnTo>
                  <a:lnTo>
                    <a:pt x="210973" y="209069"/>
                  </a:lnTo>
                  <a:lnTo>
                    <a:pt x="220820" y="227451"/>
                  </a:lnTo>
                  <a:lnTo>
                    <a:pt x="221574" y="237266"/>
                  </a:lnTo>
                  <a:lnTo>
                    <a:pt x="216173" y="257530"/>
                  </a:lnTo>
                  <a:lnTo>
                    <a:pt x="209117" y="265507"/>
                  </a:lnTo>
                  <a:lnTo>
                    <a:pt x="188800" y="277491"/>
                  </a:lnTo>
                  <a:lnTo>
                    <a:pt x="137628" y="286310"/>
                  </a:lnTo>
                  <a:lnTo>
                    <a:pt x="85579" y="284933"/>
                  </a:lnTo>
                  <a:lnTo>
                    <a:pt x="64094" y="278715"/>
                  </a:lnTo>
                  <a:lnTo>
                    <a:pt x="19531" y="2463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702894" y="3010824"/>
              <a:ext cx="161895" cy="137348"/>
            </a:xfrm>
            <a:custGeom>
              <a:avLst/>
              <a:gdLst/>
              <a:ahLst/>
              <a:cxnLst/>
              <a:rect l="0" t="0" r="0" b="0"/>
              <a:pathLst>
                <a:path w="161895" h="137348">
                  <a:moveTo>
                    <a:pt x="109251" y="74025"/>
                  </a:moveTo>
                  <a:lnTo>
                    <a:pt x="90123" y="21320"/>
                  </a:lnTo>
                  <a:lnTo>
                    <a:pt x="78913" y="5368"/>
                  </a:lnTo>
                  <a:lnTo>
                    <a:pt x="71477" y="1347"/>
                  </a:lnTo>
                  <a:lnTo>
                    <a:pt x="53859" y="0"/>
                  </a:lnTo>
                  <a:lnTo>
                    <a:pt x="37449" y="6420"/>
                  </a:lnTo>
                  <a:lnTo>
                    <a:pt x="29797" y="11408"/>
                  </a:lnTo>
                  <a:lnTo>
                    <a:pt x="18176" y="29428"/>
                  </a:lnTo>
                  <a:lnTo>
                    <a:pt x="1183" y="73535"/>
                  </a:lnTo>
                  <a:lnTo>
                    <a:pt x="0" y="94864"/>
                  </a:lnTo>
                  <a:lnTo>
                    <a:pt x="4543" y="114873"/>
                  </a:lnTo>
                  <a:lnTo>
                    <a:pt x="14361" y="131564"/>
                  </a:lnTo>
                  <a:lnTo>
                    <a:pt x="21425" y="135781"/>
                  </a:lnTo>
                  <a:lnTo>
                    <a:pt x="38631" y="137347"/>
                  </a:lnTo>
                  <a:lnTo>
                    <a:pt x="54858" y="131024"/>
                  </a:lnTo>
                  <a:lnTo>
                    <a:pt x="62460" y="126062"/>
                  </a:lnTo>
                  <a:lnTo>
                    <a:pt x="74027" y="108071"/>
                  </a:lnTo>
                  <a:lnTo>
                    <a:pt x="81897" y="84478"/>
                  </a:lnTo>
                  <a:lnTo>
                    <a:pt x="85395" y="58394"/>
                  </a:lnTo>
                  <a:lnTo>
                    <a:pt x="87498" y="54246"/>
                  </a:lnTo>
                  <a:lnTo>
                    <a:pt x="90070" y="56159"/>
                  </a:lnTo>
                  <a:lnTo>
                    <a:pt x="118460" y="111353"/>
                  </a:lnTo>
                  <a:lnTo>
                    <a:pt x="161894" y="1371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881858" y="3029747"/>
              <a:ext cx="161915" cy="139331"/>
            </a:xfrm>
            <a:custGeom>
              <a:avLst/>
              <a:gdLst/>
              <a:ahLst/>
              <a:cxnLst/>
              <a:rect l="0" t="0" r="0" b="0"/>
              <a:pathLst>
                <a:path w="161915" h="139331">
                  <a:moveTo>
                    <a:pt x="3987" y="44574"/>
                  </a:moveTo>
                  <a:lnTo>
                    <a:pt x="20775" y="99619"/>
                  </a:lnTo>
                  <a:lnTo>
                    <a:pt x="23147" y="124411"/>
                  </a:lnTo>
                  <a:lnTo>
                    <a:pt x="21439" y="130554"/>
                  </a:lnTo>
                  <a:lnTo>
                    <a:pt x="17961" y="132309"/>
                  </a:lnTo>
                  <a:lnTo>
                    <a:pt x="13303" y="131140"/>
                  </a:lnTo>
                  <a:lnTo>
                    <a:pt x="5007" y="120482"/>
                  </a:lnTo>
                  <a:lnTo>
                    <a:pt x="1157" y="112727"/>
                  </a:lnTo>
                  <a:lnTo>
                    <a:pt x="0" y="94751"/>
                  </a:lnTo>
                  <a:lnTo>
                    <a:pt x="15089" y="33829"/>
                  </a:lnTo>
                  <a:lnTo>
                    <a:pt x="18407" y="23373"/>
                  </a:lnTo>
                  <a:lnTo>
                    <a:pt x="25298" y="15232"/>
                  </a:lnTo>
                  <a:lnTo>
                    <a:pt x="45434" y="3067"/>
                  </a:lnTo>
                  <a:lnTo>
                    <a:pt x="66861" y="0"/>
                  </a:lnTo>
                  <a:lnTo>
                    <a:pt x="86912" y="3706"/>
                  </a:lnTo>
                  <a:lnTo>
                    <a:pt x="111355" y="18947"/>
                  </a:lnTo>
                  <a:lnTo>
                    <a:pt x="147689" y="51915"/>
                  </a:lnTo>
                  <a:lnTo>
                    <a:pt x="155592" y="72014"/>
                  </a:lnTo>
                  <a:lnTo>
                    <a:pt x="160041" y="106516"/>
                  </a:lnTo>
                  <a:lnTo>
                    <a:pt x="161914" y="13933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081992" y="2848078"/>
              <a:ext cx="151294" cy="363867"/>
            </a:xfrm>
            <a:custGeom>
              <a:avLst/>
              <a:gdLst/>
              <a:ahLst/>
              <a:cxnLst/>
              <a:rect l="0" t="0" r="0" b="0"/>
              <a:pathLst>
                <a:path w="151294" h="363867">
                  <a:moveTo>
                    <a:pt x="119708" y="247300"/>
                  </a:moveTo>
                  <a:lnTo>
                    <a:pt x="114118" y="230532"/>
                  </a:lnTo>
                  <a:lnTo>
                    <a:pt x="102016" y="219181"/>
                  </a:lnTo>
                  <a:lnTo>
                    <a:pt x="93875" y="214516"/>
                  </a:lnTo>
                  <a:lnTo>
                    <a:pt x="72352" y="212452"/>
                  </a:lnTo>
                  <a:lnTo>
                    <a:pt x="49527" y="216604"/>
                  </a:lnTo>
                  <a:lnTo>
                    <a:pt x="31584" y="226248"/>
                  </a:lnTo>
                  <a:lnTo>
                    <a:pt x="18930" y="241453"/>
                  </a:lnTo>
                  <a:lnTo>
                    <a:pt x="1275" y="279810"/>
                  </a:lnTo>
                  <a:lnTo>
                    <a:pt x="0" y="300353"/>
                  </a:lnTo>
                  <a:lnTo>
                    <a:pt x="4503" y="321182"/>
                  </a:lnTo>
                  <a:lnTo>
                    <a:pt x="14302" y="342137"/>
                  </a:lnTo>
                  <a:lnTo>
                    <a:pt x="29577" y="356910"/>
                  </a:lnTo>
                  <a:lnTo>
                    <a:pt x="38564" y="362488"/>
                  </a:lnTo>
                  <a:lnTo>
                    <a:pt x="48064" y="363866"/>
                  </a:lnTo>
                  <a:lnTo>
                    <a:pt x="67978" y="359158"/>
                  </a:lnTo>
                  <a:lnTo>
                    <a:pt x="85408" y="346148"/>
                  </a:lnTo>
                  <a:lnTo>
                    <a:pt x="99784" y="328667"/>
                  </a:lnTo>
                  <a:lnTo>
                    <a:pt x="128031" y="272919"/>
                  </a:lnTo>
                  <a:lnTo>
                    <a:pt x="139419" y="219908"/>
                  </a:lnTo>
                  <a:lnTo>
                    <a:pt x="149498" y="158035"/>
                  </a:lnTo>
                  <a:lnTo>
                    <a:pt x="149768" y="95873"/>
                  </a:lnTo>
                  <a:lnTo>
                    <a:pt x="139770" y="40440"/>
                  </a:lnTo>
                  <a:lnTo>
                    <a:pt x="132133" y="18492"/>
                  </a:lnTo>
                  <a:lnTo>
                    <a:pt x="120941" y="938"/>
                  </a:lnTo>
                  <a:lnTo>
                    <a:pt x="117020" y="0"/>
                  </a:lnTo>
                  <a:lnTo>
                    <a:pt x="114406" y="4055"/>
                  </a:lnTo>
                  <a:lnTo>
                    <a:pt x="109867" y="56907"/>
                  </a:lnTo>
                  <a:lnTo>
                    <a:pt x="109314" y="110949"/>
                  </a:lnTo>
                  <a:lnTo>
                    <a:pt x="114795" y="166684"/>
                  </a:lnTo>
                  <a:lnTo>
                    <a:pt x="119907" y="221584"/>
                  </a:lnTo>
                  <a:lnTo>
                    <a:pt x="128995" y="256448"/>
                  </a:lnTo>
                  <a:lnTo>
                    <a:pt x="151293" y="2999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443855" y="3093456"/>
              <a:ext cx="242156" cy="130392"/>
            </a:xfrm>
            <a:custGeom>
              <a:avLst/>
              <a:gdLst/>
              <a:ahLst/>
              <a:cxnLst/>
              <a:rect l="0" t="0" r="0" b="0"/>
              <a:pathLst>
                <a:path w="242156" h="130392">
                  <a:moveTo>
                    <a:pt x="0" y="33507"/>
                  </a:moveTo>
                  <a:lnTo>
                    <a:pt x="5589" y="95600"/>
                  </a:lnTo>
                  <a:lnTo>
                    <a:pt x="14654" y="127944"/>
                  </a:lnTo>
                  <a:lnTo>
                    <a:pt x="16788" y="130391"/>
                  </a:lnTo>
                  <a:lnTo>
                    <a:pt x="18211" y="127342"/>
                  </a:lnTo>
                  <a:lnTo>
                    <a:pt x="18622" y="112646"/>
                  </a:lnTo>
                  <a:lnTo>
                    <a:pt x="14617" y="84642"/>
                  </a:lnTo>
                  <a:lnTo>
                    <a:pt x="25566" y="33309"/>
                  </a:lnTo>
                  <a:lnTo>
                    <a:pt x="31082" y="25186"/>
                  </a:lnTo>
                  <a:lnTo>
                    <a:pt x="46570" y="13041"/>
                  </a:lnTo>
                  <a:lnTo>
                    <a:pt x="54443" y="11675"/>
                  </a:lnTo>
                  <a:lnTo>
                    <a:pt x="62032" y="13103"/>
                  </a:lnTo>
                  <a:lnTo>
                    <a:pt x="69430" y="16395"/>
                  </a:lnTo>
                  <a:lnTo>
                    <a:pt x="91021" y="37796"/>
                  </a:lnTo>
                  <a:lnTo>
                    <a:pt x="106648" y="66363"/>
                  </a:lnTo>
                  <a:lnTo>
                    <a:pt x="110873" y="69449"/>
                  </a:lnTo>
                  <a:lnTo>
                    <a:pt x="114859" y="67997"/>
                  </a:lnTo>
                  <a:lnTo>
                    <a:pt x="122408" y="57025"/>
                  </a:lnTo>
                  <a:lnTo>
                    <a:pt x="139906" y="24505"/>
                  </a:lnTo>
                  <a:lnTo>
                    <a:pt x="153427" y="10789"/>
                  </a:lnTo>
                  <a:lnTo>
                    <a:pt x="171135" y="793"/>
                  </a:lnTo>
                  <a:lnTo>
                    <a:pt x="179601" y="0"/>
                  </a:lnTo>
                  <a:lnTo>
                    <a:pt x="195246" y="5357"/>
                  </a:lnTo>
                  <a:lnTo>
                    <a:pt x="217208" y="21527"/>
                  </a:lnTo>
                  <a:lnTo>
                    <a:pt x="232944" y="46725"/>
                  </a:lnTo>
                  <a:lnTo>
                    <a:pt x="240942" y="99127"/>
                  </a:lnTo>
                  <a:lnTo>
                    <a:pt x="242155" y="11773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752691" y="2926922"/>
              <a:ext cx="228118" cy="294799"/>
            </a:xfrm>
            <a:custGeom>
              <a:avLst/>
              <a:gdLst/>
              <a:ahLst/>
              <a:cxnLst/>
              <a:rect l="0" t="0" r="0" b="0"/>
              <a:pathLst>
                <a:path w="228118" h="294799">
                  <a:moveTo>
                    <a:pt x="196532" y="0"/>
                  </a:moveTo>
                  <a:lnTo>
                    <a:pt x="179764" y="5589"/>
                  </a:lnTo>
                  <a:lnTo>
                    <a:pt x="173655" y="11915"/>
                  </a:lnTo>
                  <a:lnTo>
                    <a:pt x="139449" y="66431"/>
                  </a:lnTo>
                  <a:lnTo>
                    <a:pt x="98184" y="126628"/>
                  </a:lnTo>
                  <a:lnTo>
                    <a:pt x="56144" y="182302"/>
                  </a:lnTo>
                  <a:lnTo>
                    <a:pt x="14037" y="241277"/>
                  </a:lnTo>
                  <a:lnTo>
                    <a:pt x="0" y="257752"/>
                  </a:lnTo>
                  <a:lnTo>
                    <a:pt x="0" y="263082"/>
                  </a:lnTo>
                  <a:lnTo>
                    <a:pt x="4679" y="266635"/>
                  </a:lnTo>
                  <a:lnTo>
                    <a:pt x="33622" y="271635"/>
                  </a:lnTo>
                  <a:lnTo>
                    <a:pt x="91760" y="280699"/>
                  </a:lnTo>
                  <a:lnTo>
                    <a:pt x="152868" y="289388"/>
                  </a:lnTo>
                  <a:lnTo>
                    <a:pt x="208951" y="294085"/>
                  </a:lnTo>
                  <a:lnTo>
                    <a:pt x="228117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9065036" y="2947979"/>
              <a:ext cx="84229" cy="73700"/>
            </a:xfrm>
            <a:custGeom>
              <a:avLst/>
              <a:gdLst/>
              <a:ahLst/>
              <a:cxnLst/>
              <a:rect l="0" t="0" r="0" b="0"/>
              <a:pathLst>
                <a:path w="84229" h="73700">
                  <a:moveTo>
                    <a:pt x="0" y="0"/>
                  </a:moveTo>
                  <a:lnTo>
                    <a:pt x="29308" y="38373"/>
                  </a:lnTo>
                  <a:lnTo>
                    <a:pt x="84228" y="736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9012394" y="2905865"/>
              <a:ext cx="221099" cy="294799"/>
            </a:xfrm>
            <a:custGeom>
              <a:avLst/>
              <a:gdLst/>
              <a:ahLst/>
              <a:cxnLst/>
              <a:rect l="0" t="0" r="0" b="0"/>
              <a:pathLst>
                <a:path w="221099" h="294799">
                  <a:moveTo>
                    <a:pt x="221098" y="0"/>
                  </a:moveTo>
                  <a:lnTo>
                    <a:pt x="178436" y="55660"/>
                  </a:lnTo>
                  <a:lnTo>
                    <a:pt x="125369" y="116078"/>
                  </a:lnTo>
                  <a:lnTo>
                    <a:pt x="81976" y="175726"/>
                  </a:lnTo>
                  <a:lnTo>
                    <a:pt x="45789" y="231198"/>
                  </a:lnTo>
                  <a:lnTo>
                    <a:pt x="13669" y="272760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9170321" y="316907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3574198" y="2874279"/>
            <a:ext cx="1458424" cy="389556"/>
            <a:chOff x="3574198" y="2874279"/>
            <a:chExt cx="1458424" cy="389556"/>
          </a:xfrm>
        </p:grpSpPr>
        <p:sp>
          <p:nvSpPr>
            <p:cNvPr id="56" name="Freeform 55"/>
            <p:cNvSpPr/>
            <p:nvPr/>
          </p:nvSpPr>
          <p:spPr>
            <a:xfrm>
              <a:off x="3574198" y="2996709"/>
              <a:ext cx="142362" cy="169234"/>
            </a:xfrm>
            <a:custGeom>
              <a:avLst/>
              <a:gdLst/>
              <a:ahLst/>
              <a:cxnLst/>
              <a:rect l="0" t="0" r="0" b="0"/>
              <a:pathLst>
                <a:path w="142362" h="169234">
                  <a:moveTo>
                    <a:pt x="121304" y="24969"/>
                  </a:moveTo>
                  <a:lnTo>
                    <a:pt x="103324" y="9328"/>
                  </a:lnTo>
                  <a:lnTo>
                    <a:pt x="86407" y="1250"/>
                  </a:lnTo>
                  <a:lnTo>
                    <a:pt x="67190" y="0"/>
                  </a:lnTo>
                  <a:lnTo>
                    <a:pt x="48120" y="4513"/>
                  </a:lnTo>
                  <a:lnTo>
                    <a:pt x="31846" y="14318"/>
                  </a:lnTo>
                  <a:lnTo>
                    <a:pt x="9530" y="38581"/>
                  </a:lnTo>
                  <a:lnTo>
                    <a:pt x="1437" y="64164"/>
                  </a:lnTo>
                  <a:lnTo>
                    <a:pt x="0" y="105213"/>
                  </a:lnTo>
                  <a:lnTo>
                    <a:pt x="5390" y="127314"/>
                  </a:lnTo>
                  <a:lnTo>
                    <a:pt x="15585" y="144935"/>
                  </a:lnTo>
                  <a:lnTo>
                    <a:pt x="31034" y="157446"/>
                  </a:lnTo>
                  <a:lnTo>
                    <a:pt x="50768" y="165736"/>
                  </a:lnTo>
                  <a:lnTo>
                    <a:pt x="87017" y="169233"/>
                  </a:lnTo>
                  <a:lnTo>
                    <a:pt x="142361" y="1618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713203" y="3021678"/>
              <a:ext cx="91199" cy="133582"/>
            </a:xfrm>
            <a:custGeom>
              <a:avLst/>
              <a:gdLst/>
              <a:ahLst/>
              <a:cxnLst/>
              <a:rect l="0" t="0" r="0" b="0"/>
              <a:pathLst>
                <a:path w="91199" h="133582">
                  <a:moveTo>
                    <a:pt x="77056" y="0"/>
                  </a:moveTo>
                  <a:lnTo>
                    <a:pt x="53009" y="9576"/>
                  </a:lnTo>
                  <a:lnTo>
                    <a:pt x="31587" y="27534"/>
                  </a:lnTo>
                  <a:lnTo>
                    <a:pt x="11591" y="54562"/>
                  </a:lnTo>
                  <a:lnTo>
                    <a:pt x="1946" y="74553"/>
                  </a:lnTo>
                  <a:lnTo>
                    <a:pt x="0" y="95136"/>
                  </a:lnTo>
                  <a:lnTo>
                    <a:pt x="1119" y="105538"/>
                  </a:lnTo>
                  <a:lnTo>
                    <a:pt x="5374" y="113643"/>
                  </a:lnTo>
                  <a:lnTo>
                    <a:pt x="19461" y="125767"/>
                  </a:lnTo>
                  <a:lnTo>
                    <a:pt x="40540" y="131936"/>
                  </a:lnTo>
                  <a:lnTo>
                    <a:pt x="52712" y="133581"/>
                  </a:lnTo>
                  <a:lnTo>
                    <a:pt x="61996" y="131168"/>
                  </a:lnTo>
                  <a:lnTo>
                    <a:pt x="69356" y="126050"/>
                  </a:lnTo>
                  <a:lnTo>
                    <a:pt x="80653" y="111005"/>
                  </a:lnTo>
                  <a:lnTo>
                    <a:pt x="89573" y="92619"/>
                  </a:lnTo>
                  <a:lnTo>
                    <a:pt x="91198" y="69630"/>
                  </a:lnTo>
                  <a:lnTo>
                    <a:pt x="86851" y="46155"/>
                  </a:lnTo>
                  <a:lnTo>
                    <a:pt x="77119" y="27922"/>
                  </a:lnTo>
                  <a:lnTo>
                    <a:pt x="4547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842901" y="3052175"/>
              <a:ext cx="163943" cy="85318"/>
            </a:xfrm>
            <a:custGeom>
              <a:avLst/>
              <a:gdLst/>
              <a:ahLst/>
              <a:cxnLst/>
              <a:rect l="0" t="0" r="0" b="0"/>
              <a:pathLst>
                <a:path w="163943" h="85318">
                  <a:moveTo>
                    <a:pt x="0" y="22146"/>
                  </a:moveTo>
                  <a:lnTo>
                    <a:pt x="0" y="84620"/>
                  </a:lnTo>
                  <a:lnTo>
                    <a:pt x="1170" y="68863"/>
                  </a:lnTo>
                  <a:lnTo>
                    <a:pt x="14655" y="21366"/>
                  </a:lnTo>
                  <a:lnTo>
                    <a:pt x="20298" y="15777"/>
                  </a:lnTo>
                  <a:lnTo>
                    <a:pt x="27570" y="13221"/>
                  </a:lnTo>
                  <a:lnTo>
                    <a:pt x="35928" y="12686"/>
                  </a:lnTo>
                  <a:lnTo>
                    <a:pt x="42669" y="15839"/>
                  </a:lnTo>
                  <a:lnTo>
                    <a:pt x="53279" y="28702"/>
                  </a:lnTo>
                  <a:lnTo>
                    <a:pt x="58916" y="30026"/>
                  </a:lnTo>
                  <a:lnTo>
                    <a:pt x="65014" y="27399"/>
                  </a:lnTo>
                  <a:lnTo>
                    <a:pt x="91611" y="3556"/>
                  </a:lnTo>
                  <a:lnTo>
                    <a:pt x="100848" y="394"/>
                  </a:lnTo>
                  <a:lnTo>
                    <a:pt x="123590" y="0"/>
                  </a:lnTo>
                  <a:lnTo>
                    <a:pt x="133866" y="3873"/>
                  </a:lnTo>
                  <a:lnTo>
                    <a:pt x="151523" y="17534"/>
                  </a:lnTo>
                  <a:lnTo>
                    <a:pt x="160930" y="38423"/>
                  </a:lnTo>
                  <a:lnTo>
                    <a:pt x="163942" y="59796"/>
                  </a:lnTo>
                  <a:lnTo>
                    <a:pt x="157928" y="853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059416" y="3000383"/>
              <a:ext cx="84569" cy="247241"/>
            </a:xfrm>
            <a:custGeom>
              <a:avLst/>
              <a:gdLst/>
              <a:ahLst/>
              <a:cxnLst/>
              <a:rect l="0" t="0" r="0" b="0"/>
              <a:pathLst>
                <a:path w="84569" h="247241">
                  <a:moveTo>
                    <a:pt x="15112" y="105523"/>
                  </a:moveTo>
                  <a:lnTo>
                    <a:pt x="15112" y="164140"/>
                  </a:lnTo>
                  <a:lnTo>
                    <a:pt x="23446" y="226976"/>
                  </a:lnTo>
                  <a:lnTo>
                    <a:pt x="23495" y="247240"/>
                  </a:lnTo>
                  <a:lnTo>
                    <a:pt x="21871" y="244455"/>
                  </a:lnTo>
                  <a:lnTo>
                    <a:pt x="17115" y="212589"/>
                  </a:lnTo>
                  <a:lnTo>
                    <a:pt x="9918" y="155008"/>
                  </a:lnTo>
                  <a:lnTo>
                    <a:pt x="6164" y="107057"/>
                  </a:lnTo>
                  <a:lnTo>
                    <a:pt x="0" y="48028"/>
                  </a:lnTo>
                  <a:lnTo>
                    <a:pt x="6836" y="23818"/>
                  </a:lnTo>
                  <a:lnTo>
                    <a:pt x="20793" y="7599"/>
                  </a:lnTo>
                  <a:lnTo>
                    <a:pt x="29428" y="1636"/>
                  </a:lnTo>
                  <a:lnTo>
                    <a:pt x="37524" y="0"/>
                  </a:lnTo>
                  <a:lnTo>
                    <a:pt x="45262" y="1249"/>
                  </a:lnTo>
                  <a:lnTo>
                    <a:pt x="60098" y="8876"/>
                  </a:lnTo>
                  <a:lnTo>
                    <a:pt x="74490" y="20065"/>
                  </a:lnTo>
                  <a:lnTo>
                    <a:pt x="82447" y="39076"/>
                  </a:lnTo>
                  <a:lnTo>
                    <a:pt x="84568" y="50697"/>
                  </a:lnTo>
                  <a:lnTo>
                    <a:pt x="80687" y="72967"/>
                  </a:lnTo>
                  <a:lnTo>
                    <a:pt x="76376" y="83819"/>
                  </a:lnTo>
                  <a:lnTo>
                    <a:pt x="62228" y="98997"/>
                  </a:lnTo>
                  <a:lnTo>
                    <a:pt x="45411" y="108472"/>
                  </a:lnTo>
                  <a:lnTo>
                    <a:pt x="15112" y="11605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179813" y="2884808"/>
              <a:ext cx="9879" cy="231628"/>
            </a:xfrm>
            <a:custGeom>
              <a:avLst/>
              <a:gdLst/>
              <a:ahLst/>
              <a:cxnLst/>
              <a:rect l="0" t="0" r="0" b="0"/>
              <a:pathLst>
                <a:path w="9879" h="231628">
                  <a:moveTo>
                    <a:pt x="0" y="0"/>
                  </a:moveTo>
                  <a:lnTo>
                    <a:pt x="3120" y="52050"/>
                  </a:lnTo>
                  <a:lnTo>
                    <a:pt x="8334" y="101990"/>
                  </a:lnTo>
                  <a:lnTo>
                    <a:pt x="9878" y="149542"/>
                  </a:lnTo>
                  <a:lnTo>
                    <a:pt x="4811" y="206834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221927" y="2999666"/>
              <a:ext cx="102838" cy="116770"/>
            </a:xfrm>
            <a:custGeom>
              <a:avLst/>
              <a:gdLst/>
              <a:ahLst/>
              <a:cxnLst/>
              <a:rect l="0" t="0" r="0" b="0"/>
              <a:pathLst>
                <a:path w="102838" h="116770">
                  <a:moveTo>
                    <a:pt x="0" y="74655"/>
                  </a:moveTo>
                  <a:lnTo>
                    <a:pt x="53875" y="47144"/>
                  </a:lnTo>
                  <a:lnTo>
                    <a:pt x="83424" y="35048"/>
                  </a:lnTo>
                  <a:lnTo>
                    <a:pt x="99858" y="23517"/>
                  </a:lnTo>
                  <a:lnTo>
                    <a:pt x="102837" y="17166"/>
                  </a:lnTo>
                  <a:lnTo>
                    <a:pt x="102483" y="10592"/>
                  </a:lnTo>
                  <a:lnTo>
                    <a:pt x="99908" y="3871"/>
                  </a:lnTo>
                  <a:lnTo>
                    <a:pt x="93511" y="559"/>
                  </a:lnTo>
                  <a:lnTo>
                    <a:pt x="73926" y="0"/>
                  </a:lnTo>
                  <a:lnTo>
                    <a:pt x="42181" y="6261"/>
                  </a:lnTo>
                  <a:lnTo>
                    <a:pt x="16138" y="21115"/>
                  </a:lnTo>
                  <a:lnTo>
                    <a:pt x="10758" y="29603"/>
                  </a:lnTo>
                  <a:lnTo>
                    <a:pt x="4782" y="51512"/>
                  </a:lnTo>
                  <a:lnTo>
                    <a:pt x="5528" y="61566"/>
                  </a:lnTo>
                  <a:lnTo>
                    <a:pt x="17756" y="88064"/>
                  </a:lnTo>
                  <a:lnTo>
                    <a:pt x="29728" y="107521"/>
                  </a:lnTo>
                  <a:lnTo>
                    <a:pt x="37366" y="112943"/>
                  </a:lnTo>
                  <a:lnTo>
                    <a:pt x="45968" y="115388"/>
                  </a:lnTo>
                  <a:lnTo>
                    <a:pt x="84228" y="1167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358798" y="3032207"/>
              <a:ext cx="119764" cy="126343"/>
            </a:xfrm>
            <a:custGeom>
              <a:avLst/>
              <a:gdLst/>
              <a:ahLst/>
              <a:cxnLst/>
              <a:rect l="0" t="0" r="0" b="0"/>
              <a:pathLst>
                <a:path w="119764" h="126343">
                  <a:moveTo>
                    <a:pt x="0" y="0"/>
                  </a:moveTo>
                  <a:lnTo>
                    <a:pt x="3119" y="42691"/>
                  </a:lnTo>
                  <a:lnTo>
                    <a:pt x="9065" y="89931"/>
                  </a:lnTo>
                  <a:lnTo>
                    <a:pt x="8383" y="95049"/>
                  </a:lnTo>
                  <a:lnTo>
                    <a:pt x="6758" y="94951"/>
                  </a:lnTo>
                  <a:lnTo>
                    <a:pt x="4505" y="91377"/>
                  </a:lnTo>
                  <a:lnTo>
                    <a:pt x="5122" y="78046"/>
                  </a:lnTo>
                  <a:lnTo>
                    <a:pt x="15050" y="40893"/>
                  </a:lnTo>
                  <a:lnTo>
                    <a:pt x="20561" y="33111"/>
                  </a:lnTo>
                  <a:lnTo>
                    <a:pt x="36044" y="21345"/>
                  </a:lnTo>
                  <a:lnTo>
                    <a:pt x="54624" y="18455"/>
                  </a:lnTo>
                  <a:lnTo>
                    <a:pt x="64492" y="19323"/>
                  </a:lnTo>
                  <a:lnTo>
                    <a:pt x="81695" y="26525"/>
                  </a:lnTo>
                  <a:lnTo>
                    <a:pt x="89558" y="31722"/>
                  </a:lnTo>
                  <a:lnTo>
                    <a:pt x="101415" y="46854"/>
                  </a:lnTo>
                  <a:lnTo>
                    <a:pt x="118558" y="85164"/>
                  </a:lnTo>
                  <a:lnTo>
                    <a:pt x="119763" y="102582"/>
                  </a:lnTo>
                  <a:lnTo>
                    <a:pt x="115813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527253" y="2874279"/>
              <a:ext cx="10530" cy="242157"/>
            </a:xfrm>
            <a:custGeom>
              <a:avLst/>
              <a:gdLst/>
              <a:ahLst/>
              <a:cxnLst/>
              <a:rect l="0" t="0" r="0" b="0"/>
              <a:pathLst>
                <a:path w="10530" h="242157">
                  <a:moveTo>
                    <a:pt x="0" y="0"/>
                  </a:moveTo>
                  <a:lnTo>
                    <a:pt x="3120" y="54145"/>
                  </a:lnTo>
                  <a:lnTo>
                    <a:pt x="9066" y="109091"/>
                  </a:lnTo>
                  <a:lnTo>
                    <a:pt x="10240" y="166175"/>
                  </a:lnTo>
                  <a:lnTo>
                    <a:pt x="10472" y="220085"/>
                  </a:lnTo>
                  <a:lnTo>
                    <a:pt x="10529" y="2421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400911" y="2947979"/>
              <a:ext cx="178986" cy="21058"/>
            </a:xfrm>
            <a:custGeom>
              <a:avLst/>
              <a:gdLst/>
              <a:ahLst/>
              <a:cxnLst/>
              <a:rect l="0" t="0" r="0" b="0"/>
              <a:pathLst>
                <a:path w="178986" h="21058">
                  <a:moveTo>
                    <a:pt x="178985" y="0"/>
                  </a:moveTo>
                  <a:lnTo>
                    <a:pt x="141507" y="8333"/>
                  </a:lnTo>
                  <a:lnTo>
                    <a:pt x="84494" y="15684"/>
                  </a:lnTo>
                  <a:lnTo>
                    <a:pt x="22756" y="1999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597626" y="3031495"/>
              <a:ext cx="129670" cy="103447"/>
            </a:xfrm>
            <a:custGeom>
              <a:avLst/>
              <a:gdLst/>
              <a:ahLst/>
              <a:cxnLst/>
              <a:rect l="0" t="0" r="0" b="0"/>
              <a:pathLst>
                <a:path w="129670" h="103447">
                  <a:moveTo>
                    <a:pt x="87555" y="42826"/>
                  </a:moveTo>
                  <a:lnTo>
                    <a:pt x="93144" y="26058"/>
                  </a:lnTo>
                  <a:lnTo>
                    <a:pt x="92451" y="18779"/>
                  </a:lnTo>
                  <a:lnTo>
                    <a:pt x="85442" y="4452"/>
                  </a:lnTo>
                  <a:lnTo>
                    <a:pt x="79127" y="866"/>
                  </a:lnTo>
                  <a:lnTo>
                    <a:pt x="62752" y="0"/>
                  </a:lnTo>
                  <a:lnTo>
                    <a:pt x="46896" y="6635"/>
                  </a:lnTo>
                  <a:lnTo>
                    <a:pt x="17653" y="29958"/>
                  </a:lnTo>
                  <a:lnTo>
                    <a:pt x="1983" y="55781"/>
                  </a:lnTo>
                  <a:lnTo>
                    <a:pt x="0" y="78609"/>
                  </a:lnTo>
                  <a:lnTo>
                    <a:pt x="1109" y="91248"/>
                  </a:lnTo>
                  <a:lnTo>
                    <a:pt x="5358" y="98504"/>
                  </a:lnTo>
                  <a:lnTo>
                    <a:pt x="11700" y="102171"/>
                  </a:lnTo>
                  <a:lnTo>
                    <a:pt x="19437" y="103446"/>
                  </a:lnTo>
                  <a:lnTo>
                    <a:pt x="26935" y="101957"/>
                  </a:lnTo>
                  <a:lnTo>
                    <a:pt x="41506" y="94063"/>
                  </a:lnTo>
                  <a:lnTo>
                    <a:pt x="52661" y="79636"/>
                  </a:lnTo>
                  <a:lnTo>
                    <a:pt x="69354" y="41778"/>
                  </a:lnTo>
                  <a:lnTo>
                    <a:pt x="73081" y="38618"/>
                  </a:lnTo>
                  <a:lnTo>
                    <a:pt x="76736" y="40021"/>
                  </a:lnTo>
                  <a:lnTo>
                    <a:pt x="96597" y="61899"/>
                  </a:lnTo>
                  <a:lnTo>
                    <a:pt x="102942" y="64900"/>
                  </a:lnTo>
                  <a:lnTo>
                    <a:pt x="129669" y="638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769409" y="3033287"/>
              <a:ext cx="105286" cy="72899"/>
            </a:xfrm>
            <a:custGeom>
              <a:avLst/>
              <a:gdLst/>
              <a:ahLst/>
              <a:cxnLst/>
              <a:rect l="0" t="0" r="0" b="0"/>
              <a:pathLst>
                <a:path w="105286" h="72899">
                  <a:moveTo>
                    <a:pt x="0" y="19977"/>
                  </a:moveTo>
                  <a:lnTo>
                    <a:pt x="15619" y="72898"/>
                  </a:lnTo>
                  <a:lnTo>
                    <a:pt x="5841" y="38529"/>
                  </a:lnTo>
                  <a:lnTo>
                    <a:pt x="8835" y="18863"/>
                  </a:lnTo>
                  <a:lnTo>
                    <a:pt x="12909" y="8706"/>
                  </a:lnTo>
                  <a:lnTo>
                    <a:pt x="20304" y="3104"/>
                  </a:lnTo>
                  <a:lnTo>
                    <a:pt x="41000" y="0"/>
                  </a:lnTo>
                  <a:lnTo>
                    <a:pt x="62675" y="5639"/>
                  </a:lnTo>
                  <a:lnTo>
                    <a:pt x="105285" y="1997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916808" y="3053264"/>
              <a:ext cx="21058" cy="31586"/>
            </a:xfrm>
            <a:custGeom>
              <a:avLst/>
              <a:gdLst/>
              <a:ahLst/>
              <a:cxnLst/>
              <a:rect l="0" t="0" r="0" b="0"/>
              <a:pathLst>
                <a:path w="21058" h="31586">
                  <a:moveTo>
                    <a:pt x="0" y="0"/>
                  </a:moveTo>
                  <a:lnTo>
                    <a:pt x="14472" y="15641"/>
                  </a:lnTo>
                  <a:lnTo>
                    <a:pt x="21057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874694" y="3011150"/>
              <a:ext cx="126343" cy="252685"/>
            </a:xfrm>
            <a:custGeom>
              <a:avLst/>
              <a:gdLst/>
              <a:ahLst/>
              <a:cxnLst/>
              <a:rect l="0" t="0" r="0" b="0"/>
              <a:pathLst>
                <a:path w="126343" h="252685">
                  <a:moveTo>
                    <a:pt x="126342" y="0"/>
                  </a:moveTo>
                  <a:lnTo>
                    <a:pt x="110701" y="17980"/>
                  </a:lnTo>
                  <a:lnTo>
                    <a:pt x="91498" y="69741"/>
                  </a:lnTo>
                  <a:lnTo>
                    <a:pt x="62280" y="128940"/>
                  </a:lnTo>
                  <a:lnTo>
                    <a:pt x="36364" y="188469"/>
                  </a:lnTo>
                  <a:lnTo>
                    <a:pt x="23773" y="219619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022093" y="3084849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2116227" y="3948186"/>
            <a:ext cx="979152" cy="342252"/>
            <a:chOff x="2116227" y="3948186"/>
            <a:chExt cx="979152" cy="342252"/>
          </a:xfrm>
        </p:grpSpPr>
        <p:sp>
          <p:nvSpPr>
            <p:cNvPr id="71" name="Freeform 70"/>
            <p:cNvSpPr/>
            <p:nvPr/>
          </p:nvSpPr>
          <p:spPr>
            <a:xfrm>
              <a:off x="2116227" y="4137354"/>
              <a:ext cx="231628" cy="153084"/>
            </a:xfrm>
            <a:custGeom>
              <a:avLst/>
              <a:gdLst/>
              <a:ahLst/>
              <a:cxnLst/>
              <a:rect l="0" t="0" r="0" b="0"/>
              <a:pathLst>
                <a:path w="231628" h="153084">
                  <a:moveTo>
                    <a:pt x="0" y="31931"/>
                  </a:moveTo>
                  <a:lnTo>
                    <a:pt x="8334" y="69409"/>
                  </a:lnTo>
                  <a:lnTo>
                    <a:pt x="18645" y="126077"/>
                  </a:lnTo>
                  <a:lnTo>
                    <a:pt x="25055" y="147473"/>
                  </a:lnTo>
                  <a:lnTo>
                    <a:pt x="24892" y="152243"/>
                  </a:lnTo>
                  <a:lnTo>
                    <a:pt x="22444" y="153083"/>
                  </a:lnTo>
                  <a:lnTo>
                    <a:pt x="18472" y="151303"/>
                  </a:lnTo>
                  <a:lnTo>
                    <a:pt x="14060" y="136848"/>
                  </a:lnTo>
                  <a:lnTo>
                    <a:pt x="12164" y="77289"/>
                  </a:lnTo>
                  <a:lnTo>
                    <a:pt x="16325" y="54430"/>
                  </a:lnTo>
                  <a:lnTo>
                    <a:pt x="30834" y="27418"/>
                  </a:lnTo>
                  <a:lnTo>
                    <a:pt x="39273" y="23073"/>
                  </a:lnTo>
                  <a:lnTo>
                    <a:pt x="61129" y="21365"/>
                  </a:lnTo>
                  <a:lnTo>
                    <a:pt x="71168" y="24887"/>
                  </a:lnTo>
                  <a:lnTo>
                    <a:pt x="88563" y="38159"/>
                  </a:lnTo>
                  <a:lnTo>
                    <a:pt x="105920" y="65361"/>
                  </a:lnTo>
                  <a:lnTo>
                    <a:pt x="109218" y="67086"/>
                  </a:lnTo>
                  <a:lnTo>
                    <a:pt x="111417" y="63557"/>
                  </a:lnTo>
                  <a:lnTo>
                    <a:pt x="120535" y="29859"/>
                  </a:lnTo>
                  <a:lnTo>
                    <a:pt x="135800" y="5321"/>
                  </a:lnTo>
                  <a:lnTo>
                    <a:pt x="143176" y="1323"/>
                  </a:lnTo>
                  <a:lnTo>
                    <a:pt x="160730" y="0"/>
                  </a:lnTo>
                  <a:lnTo>
                    <a:pt x="190344" y="5832"/>
                  </a:lnTo>
                  <a:lnTo>
                    <a:pt x="198256" y="11022"/>
                  </a:lnTo>
                  <a:lnTo>
                    <a:pt x="210167" y="26147"/>
                  </a:lnTo>
                  <a:lnTo>
                    <a:pt x="222779" y="83003"/>
                  </a:lnTo>
                  <a:lnTo>
                    <a:pt x="231627" y="13721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397996" y="3948186"/>
              <a:ext cx="192015" cy="290019"/>
            </a:xfrm>
            <a:custGeom>
              <a:avLst/>
              <a:gdLst/>
              <a:ahLst/>
              <a:cxnLst/>
              <a:rect l="0" t="0" r="0" b="0"/>
              <a:pathLst>
                <a:path w="192015" h="290019">
                  <a:moveTo>
                    <a:pt x="118314" y="0"/>
                  </a:moveTo>
                  <a:lnTo>
                    <a:pt x="89633" y="55045"/>
                  </a:lnTo>
                  <a:lnTo>
                    <a:pt x="64859" y="106453"/>
                  </a:lnTo>
                  <a:lnTo>
                    <a:pt x="38875" y="167224"/>
                  </a:lnTo>
                  <a:lnTo>
                    <a:pt x="14628" y="220936"/>
                  </a:lnTo>
                  <a:lnTo>
                    <a:pt x="505" y="252636"/>
                  </a:lnTo>
                  <a:lnTo>
                    <a:pt x="0" y="262011"/>
                  </a:lnTo>
                  <a:lnTo>
                    <a:pt x="5679" y="278666"/>
                  </a:lnTo>
                  <a:lnTo>
                    <a:pt x="12808" y="284044"/>
                  </a:lnTo>
                  <a:lnTo>
                    <a:pt x="33208" y="290018"/>
                  </a:lnTo>
                  <a:lnTo>
                    <a:pt x="89733" y="285835"/>
                  </a:lnTo>
                  <a:lnTo>
                    <a:pt x="143474" y="284579"/>
                  </a:lnTo>
                  <a:lnTo>
                    <a:pt x="192014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633406" y="3955646"/>
              <a:ext cx="191517" cy="310806"/>
            </a:xfrm>
            <a:custGeom>
              <a:avLst/>
              <a:gdLst/>
              <a:ahLst/>
              <a:cxnLst/>
              <a:rect l="0" t="0" r="0" b="0"/>
              <a:pathLst>
                <a:path w="191517" h="310806">
                  <a:moveTo>
                    <a:pt x="19775" y="45183"/>
                  </a:moveTo>
                  <a:lnTo>
                    <a:pt x="12539" y="72739"/>
                  </a:lnTo>
                  <a:lnTo>
                    <a:pt x="9897" y="135200"/>
                  </a:lnTo>
                  <a:lnTo>
                    <a:pt x="12559" y="188058"/>
                  </a:lnTo>
                  <a:lnTo>
                    <a:pt x="18349" y="247840"/>
                  </a:lnTo>
                  <a:lnTo>
                    <a:pt x="25559" y="303756"/>
                  </a:lnTo>
                  <a:lnTo>
                    <a:pt x="24801" y="305302"/>
                  </a:lnTo>
                  <a:lnTo>
                    <a:pt x="23126" y="302824"/>
                  </a:lnTo>
                  <a:lnTo>
                    <a:pt x="17097" y="249589"/>
                  </a:lnTo>
                  <a:lnTo>
                    <a:pt x="5208" y="195524"/>
                  </a:lnTo>
                  <a:lnTo>
                    <a:pt x="0" y="142643"/>
                  </a:lnTo>
                  <a:lnTo>
                    <a:pt x="2091" y="90257"/>
                  </a:lnTo>
                  <a:lnTo>
                    <a:pt x="13422" y="45768"/>
                  </a:lnTo>
                  <a:lnTo>
                    <a:pt x="29071" y="19360"/>
                  </a:lnTo>
                  <a:lnTo>
                    <a:pt x="44964" y="7190"/>
                  </a:lnTo>
                  <a:lnTo>
                    <a:pt x="54115" y="2306"/>
                  </a:lnTo>
                  <a:lnTo>
                    <a:pt x="76761" y="0"/>
                  </a:lnTo>
                  <a:lnTo>
                    <a:pt x="100084" y="4045"/>
                  </a:lnTo>
                  <a:lnTo>
                    <a:pt x="118249" y="13641"/>
                  </a:lnTo>
                  <a:lnTo>
                    <a:pt x="131002" y="28825"/>
                  </a:lnTo>
                  <a:lnTo>
                    <a:pt x="136040" y="37787"/>
                  </a:lnTo>
                  <a:lnTo>
                    <a:pt x="138519" y="57104"/>
                  </a:lnTo>
                  <a:lnTo>
                    <a:pt x="130578" y="98100"/>
                  </a:lnTo>
                  <a:lnTo>
                    <a:pt x="115517" y="123903"/>
                  </a:lnTo>
                  <a:lnTo>
                    <a:pt x="85058" y="146366"/>
                  </a:lnTo>
                  <a:lnTo>
                    <a:pt x="51986" y="162251"/>
                  </a:lnTo>
                  <a:lnTo>
                    <a:pt x="45928" y="161832"/>
                  </a:lnTo>
                  <a:lnTo>
                    <a:pt x="43060" y="158044"/>
                  </a:lnTo>
                  <a:lnTo>
                    <a:pt x="42317" y="152009"/>
                  </a:lnTo>
                  <a:lnTo>
                    <a:pt x="46501" y="147986"/>
                  </a:lnTo>
                  <a:lnTo>
                    <a:pt x="63629" y="143515"/>
                  </a:lnTo>
                  <a:lnTo>
                    <a:pt x="93990" y="146588"/>
                  </a:lnTo>
                  <a:lnTo>
                    <a:pt x="134520" y="159277"/>
                  </a:lnTo>
                  <a:lnTo>
                    <a:pt x="173590" y="189770"/>
                  </a:lnTo>
                  <a:lnTo>
                    <a:pt x="189482" y="221514"/>
                  </a:lnTo>
                  <a:lnTo>
                    <a:pt x="191516" y="244045"/>
                  </a:lnTo>
                  <a:lnTo>
                    <a:pt x="187352" y="265757"/>
                  </a:lnTo>
                  <a:lnTo>
                    <a:pt x="177702" y="287105"/>
                  </a:lnTo>
                  <a:lnTo>
                    <a:pt x="159375" y="302052"/>
                  </a:lnTo>
                  <a:lnTo>
                    <a:pt x="147937" y="307676"/>
                  </a:lnTo>
                  <a:lnTo>
                    <a:pt x="125869" y="310805"/>
                  </a:lnTo>
                  <a:lnTo>
                    <a:pt x="83106" y="303282"/>
                  </a:lnTo>
                  <a:lnTo>
                    <a:pt x="40832" y="28733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990093" y="4042943"/>
              <a:ext cx="63172" cy="1"/>
            </a:xfrm>
            <a:custGeom>
              <a:avLst/>
              <a:gdLst/>
              <a:ahLst/>
              <a:cxnLst/>
              <a:rect l="0" t="0" r="0" b="0"/>
              <a:pathLst>
                <a:path w="63172" h="1">
                  <a:moveTo>
                    <a:pt x="63171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032207" y="4106114"/>
              <a:ext cx="63172" cy="10529"/>
            </a:xfrm>
            <a:custGeom>
              <a:avLst/>
              <a:gdLst/>
              <a:ahLst/>
              <a:cxnLst/>
              <a:rect l="0" t="0" r="0" b="0"/>
              <a:pathLst>
                <a:path w="63172" h="10529">
                  <a:moveTo>
                    <a:pt x="63171" y="0"/>
                  </a:moveTo>
                  <a:lnTo>
                    <a:pt x="28813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1710492" y="3463935"/>
            <a:ext cx="2752665" cy="1831888"/>
            <a:chOff x="1710492" y="3463935"/>
            <a:chExt cx="2752665" cy="1831888"/>
          </a:xfrm>
        </p:grpSpPr>
        <p:sp>
          <p:nvSpPr>
            <p:cNvPr id="77" name="Freeform 76"/>
            <p:cNvSpPr/>
            <p:nvPr/>
          </p:nvSpPr>
          <p:spPr>
            <a:xfrm>
              <a:off x="2229268" y="4690014"/>
              <a:ext cx="244930" cy="216266"/>
            </a:xfrm>
            <a:custGeom>
              <a:avLst/>
              <a:gdLst/>
              <a:ahLst/>
              <a:cxnLst/>
              <a:rect l="0" t="0" r="0" b="0"/>
              <a:pathLst>
                <a:path w="244930" h="216266">
                  <a:moveTo>
                    <a:pt x="13302" y="79395"/>
                  </a:moveTo>
                  <a:lnTo>
                    <a:pt x="13302" y="138012"/>
                  </a:lnTo>
                  <a:lnTo>
                    <a:pt x="13302" y="178391"/>
                  </a:lnTo>
                  <a:lnTo>
                    <a:pt x="10962" y="183997"/>
                  </a:lnTo>
                  <a:lnTo>
                    <a:pt x="7062" y="184225"/>
                  </a:lnTo>
                  <a:lnTo>
                    <a:pt x="2123" y="180867"/>
                  </a:lnTo>
                  <a:lnTo>
                    <a:pt x="0" y="175119"/>
                  </a:lnTo>
                  <a:lnTo>
                    <a:pt x="3545" y="112264"/>
                  </a:lnTo>
                  <a:lnTo>
                    <a:pt x="12231" y="72886"/>
                  </a:lnTo>
                  <a:lnTo>
                    <a:pt x="35533" y="30666"/>
                  </a:lnTo>
                  <a:lnTo>
                    <a:pt x="42161" y="22342"/>
                  </a:lnTo>
                  <a:lnTo>
                    <a:pt x="48919" y="19133"/>
                  </a:lnTo>
                  <a:lnTo>
                    <a:pt x="55764" y="19333"/>
                  </a:lnTo>
                  <a:lnTo>
                    <a:pt x="69608" y="25795"/>
                  </a:lnTo>
                  <a:lnTo>
                    <a:pt x="83560" y="36466"/>
                  </a:lnTo>
                  <a:lnTo>
                    <a:pt x="94441" y="55246"/>
                  </a:lnTo>
                  <a:lnTo>
                    <a:pt x="104023" y="92127"/>
                  </a:lnTo>
                  <a:lnTo>
                    <a:pt x="106265" y="109620"/>
                  </a:lnTo>
                  <a:lnTo>
                    <a:pt x="106863" y="107734"/>
                  </a:lnTo>
                  <a:lnTo>
                    <a:pt x="119406" y="48795"/>
                  </a:lnTo>
                  <a:lnTo>
                    <a:pt x="127140" y="28361"/>
                  </a:lnTo>
                  <a:lnTo>
                    <a:pt x="138376" y="11480"/>
                  </a:lnTo>
                  <a:lnTo>
                    <a:pt x="146987" y="6042"/>
                  </a:lnTo>
                  <a:lnTo>
                    <a:pt x="169034" y="0"/>
                  </a:lnTo>
                  <a:lnTo>
                    <a:pt x="179124" y="729"/>
                  </a:lnTo>
                  <a:lnTo>
                    <a:pt x="196575" y="7778"/>
                  </a:lnTo>
                  <a:lnTo>
                    <a:pt x="219553" y="24900"/>
                  </a:lnTo>
                  <a:lnTo>
                    <a:pt x="227801" y="44256"/>
                  </a:lnTo>
                  <a:lnTo>
                    <a:pt x="234701" y="107220"/>
                  </a:lnTo>
                  <a:lnTo>
                    <a:pt x="240208" y="142622"/>
                  </a:lnTo>
                  <a:lnTo>
                    <a:pt x="239013" y="189674"/>
                  </a:lnTo>
                  <a:lnTo>
                    <a:pt x="244929" y="2162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534304" y="4622010"/>
              <a:ext cx="182049" cy="229871"/>
            </a:xfrm>
            <a:custGeom>
              <a:avLst/>
              <a:gdLst/>
              <a:ahLst/>
              <a:cxnLst/>
              <a:rect l="0" t="0" r="0" b="0"/>
              <a:pathLst>
                <a:path w="182049" h="229871">
                  <a:moveTo>
                    <a:pt x="108349" y="0"/>
                  </a:moveTo>
                  <a:lnTo>
                    <a:pt x="79668" y="53875"/>
                  </a:lnTo>
                  <a:lnTo>
                    <a:pt x="49712" y="115922"/>
                  </a:lnTo>
                  <a:lnTo>
                    <a:pt x="31732" y="154829"/>
                  </a:lnTo>
                  <a:lnTo>
                    <a:pt x="15847" y="181186"/>
                  </a:lnTo>
                  <a:lnTo>
                    <a:pt x="0" y="221533"/>
                  </a:lnTo>
                  <a:lnTo>
                    <a:pt x="1021" y="227237"/>
                  </a:lnTo>
                  <a:lnTo>
                    <a:pt x="5211" y="229870"/>
                  </a:lnTo>
                  <a:lnTo>
                    <a:pt x="19226" y="229677"/>
                  </a:lnTo>
                  <a:lnTo>
                    <a:pt x="72566" y="222459"/>
                  </a:lnTo>
                  <a:lnTo>
                    <a:pt x="126453" y="221367"/>
                  </a:lnTo>
                  <a:lnTo>
                    <a:pt x="182048" y="2210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811108" y="4579896"/>
              <a:ext cx="42115" cy="126343"/>
            </a:xfrm>
            <a:custGeom>
              <a:avLst/>
              <a:gdLst/>
              <a:ahLst/>
              <a:cxnLst/>
              <a:rect l="0" t="0" r="0" b="0"/>
              <a:pathLst>
                <a:path w="42115" h="126343">
                  <a:moveTo>
                    <a:pt x="0" y="0"/>
                  </a:moveTo>
                  <a:lnTo>
                    <a:pt x="14655" y="53028"/>
                  </a:lnTo>
                  <a:lnTo>
                    <a:pt x="36881" y="107430"/>
                  </a:lnTo>
                  <a:lnTo>
                    <a:pt x="42114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800580" y="4548311"/>
              <a:ext cx="136871" cy="347441"/>
            </a:xfrm>
            <a:custGeom>
              <a:avLst/>
              <a:gdLst/>
              <a:ahLst/>
              <a:cxnLst/>
              <a:rect l="0" t="0" r="0" b="0"/>
              <a:pathLst>
                <a:path w="136871" h="347441">
                  <a:moveTo>
                    <a:pt x="136870" y="0"/>
                  </a:moveTo>
                  <a:lnTo>
                    <a:pt x="121229" y="26386"/>
                  </a:lnTo>
                  <a:lnTo>
                    <a:pt x="102026" y="88901"/>
                  </a:lnTo>
                  <a:lnTo>
                    <a:pt x="80551" y="144119"/>
                  </a:lnTo>
                  <a:lnTo>
                    <a:pt x="63831" y="196967"/>
                  </a:lnTo>
                  <a:lnTo>
                    <a:pt x="38475" y="259514"/>
                  </a:lnTo>
                  <a:lnTo>
                    <a:pt x="17992" y="315368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105906" y="4685181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0"/>
                  </a:moveTo>
                  <a:lnTo>
                    <a:pt x="41537" y="312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084849" y="4748352"/>
              <a:ext cx="115815" cy="10529"/>
            </a:xfrm>
            <a:custGeom>
              <a:avLst/>
              <a:gdLst/>
              <a:ahLst/>
              <a:cxnLst/>
              <a:rect l="0" t="0" r="0" b="0"/>
              <a:pathLst>
                <a:path w="115815" h="10529">
                  <a:moveTo>
                    <a:pt x="115814" y="0"/>
                  </a:moveTo>
                  <a:lnTo>
                    <a:pt x="57197" y="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1710492" y="3463935"/>
              <a:ext cx="2752665" cy="1831888"/>
            </a:xfrm>
            <a:custGeom>
              <a:avLst/>
              <a:gdLst/>
              <a:ahLst/>
              <a:cxnLst/>
              <a:rect l="0" t="0" r="0" b="0"/>
              <a:pathLst>
                <a:path w="2752665" h="1831888">
                  <a:moveTo>
                    <a:pt x="763705" y="157868"/>
                  </a:moveTo>
                  <a:lnTo>
                    <a:pt x="726226" y="149535"/>
                  </a:lnTo>
                  <a:lnTo>
                    <a:pt x="674803" y="147773"/>
                  </a:lnTo>
                  <a:lnTo>
                    <a:pt x="627919" y="153057"/>
                  </a:lnTo>
                  <a:lnTo>
                    <a:pt x="576983" y="162032"/>
                  </a:lnTo>
                  <a:lnTo>
                    <a:pt x="524180" y="182780"/>
                  </a:lnTo>
                  <a:lnTo>
                    <a:pt x="469253" y="203075"/>
                  </a:lnTo>
                  <a:lnTo>
                    <a:pt x="405766" y="230101"/>
                  </a:lnTo>
                  <a:lnTo>
                    <a:pt x="342567" y="261286"/>
                  </a:lnTo>
                  <a:lnTo>
                    <a:pt x="279588" y="318425"/>
                  </a:lnTo>
                  <a:lnTo>
                    <a:pt x="218635" y="379839"/>
                  </a:lnTo>
                  <a:lnTo>
                    <a:pt x="174320" y="439094"/>
                  </a:lnTo>
                  <a:lnTo>
                    <a:pt x="132013" y="495437"/>
                  </a:lnTo>
                  <a:lnTo>
                    <a:pt x="93002" y="549675"/>
                  </a:lnTo>
                  <a:lnTo>
                    <a:pt x="71574" y="607597"/>
                  </a:lnTo>
                  <a:lnTo>
                    <a:pt x="45775" y="662841"/>
                  </a:lnTo>
                  <a:lnTo>
                    <a:pt x="26909" y="715826"/>
                  </a:lnTo>
                  <a:lnTo>
                    <a:pt x="10358" y="772023"/>
                  </a:lnTo>
                  <a:lnTo>
                    <a:pt x="5877" y="824151"/>
                  </a:lnTo>
                  <a:lnTo>
                    <a:pt x="0" y="874821"/>
                  </a:lnTo>
                  <a:lnTo>
                    <a:pt x="7309" y="930808"/>
                  </a:lnTo>
                  <a:lnTo>
                    <a:pt x="20018" y="986321"/>
                  </a:lnTo>
                  <a:lnTo>
                    <a:pt x="37281" y="1041827"/>
                  </a:lnTo>
                  <a:lnTo>
                    <a:pt x="56874" y="1095468"/>
                  </a:lnTo>
                  <a:lnTo>
                    <a:pt x="82051" y="1145244"/>
                  </a:lnTo>
                  <a:lnTo>
                    <a:pt x="111737" y="1197037"/>
                  </a:lnTo>
                  <a:lnTo>
                    <a:pt x="152040" y="1257365"/>
                  </a:lnTo>
                  <a:lnTo>
                    <a:pt x="198278" y="1317599"/>
                  </a:lnTo>
                  <a:lnTo>
                    <a:pt x="236031" y="1350330"/>
                  </a:lnTo>
                  <a:lnTo>
                    <a:pt x="298492" y="1399547"/>
                  </a:lnTo>
                  <a:lnTo>
                    <a:pt x="353846" y="1442284"/>
                  </a:lnTo>
                  <a:lnTo>
                    <a:pt x="408174" y="1478601"/>
                  </a:lnTo>
                  <a:lnTo>
                    <a:pt x="464536" y="1510728"/>
                  </a:lnTo>
                  <a:lnTo>
                    <a:pt x="520973" y="1540127"/>
                  </a:lnTo>
                  <a:lnTo>
                    <a:pt x="574116" y="1566731"/>
                  </a:lnTo>
                  <a:lnTo>
                    <a:pt x="637356" y="1598362"/>
                  </a:lnTo>
                  <a:lnTo>
                    <a:pt x="700533" y="1629952"/>
                  </a:lnTo>
                  <a:lnTo>
                    <a:pt x="761509" y="1652201"/>
                  </a:lnTo>
                  <a:lnTo>
                    <a:pt x="823294" y="1670368"/>
                  </a:lnTo>
                  <a:lnTo>
                    <a:pt x="884636" y="1693586"/>
                  </a:lnTo>
                  <a:lnTo>
                    <a:pt x="938327" y="1711598"/>
                  </a:lnTo>
                  <a:lnTo>
                    <a:pt x="1000346" y="1729994"/>
                  </a:lnTo>
                  <a:lnTo>
                    <a:pt x="1054120" y="1744136"/>
                  </a:lnTo>
                  <a:lnTo>
                    <a:pt x="1116157" y="1761706"/>
                  </a:lnTo>
                  <a:lnTo>
                    <a:pt x="1171103" y="1775747"/>
                  </a:lnTo>
                  <a:lnTo>
                    <a:pt x="1227017" y="1786665"/>
                  </a:lnTo>
                  <a:lnTo>
                    <a:pt x="1283122" y="1794758"/>
                  </a:lnTo>
                  <a:lnTo>
                    <a:pt x="1341995" y="1804257"/>
                  </a:lnTo>
                  <a:lnTo>
                    <a:pt x="1394534" y="1808891"/>
                  </a:lnTo>
                  <a:lnTo>
                    <a:pt x="1454209" y="1817692"/>
                  </a:lnTo>
                  <a:lnTo>
                    <a:pt x="1507937" y="1823763"/>
                  </a:lnTo>
                  <a:lnTo>
                    <a:pt x="1558281" y="1830292"/>
                  </a:lnTo>
                  <a:lnTo>
                    <a:pt x="1613286" y="1831582"/>
                  </a:lnTo>
                  <a:lnTo>
                    <a:pt x="1669211" y="1831836"/>
                  </a:lnTo>
                  <a:lnTo>
                    <a:pt x="1725318" y="1831887"/>
                  </a:lnTo>
                  <a:lnTo>
                    <a:pt x="1780292" y="1830727"/>
                  </a:lnTo>
                  <a:lnTo>
                    <a:pt x="1842584" y="1822834"/>
                  </a:lnTo>
                  <a:lnTo>
                    <a:pt x="1896392" y="1820490"/>
                  </a:lnTo>
                  <a:lnTo>
                    <a:pt x="1958436" y="1812344"/>
                  </a:lnTo>
                  <a:lnTo>
                    <a:pt x="2016261" y="1805697"/>
                  </a:lnTo>
                  <a:lnTo>
                    <a:pt x="2079667" y="1796319"/>
                  </a:lnTo>
                  <a:lnTo>
                    <a:pt x="2131730" y="1786132"/>
                  </a:lnTo>
                  <a:lnTo>
                    <a:pt x="2194104" y="1768709"/>
                  </a:lnTo>
                  <a:lnTo>
                    <a:pt x="2248028" y="1750008"/>
                  </a:lnTo>
                  <a:lnTo>
                    <a:pt x="2311377" y="1713335"/>
                  </a:lnTo>
                  <a:lnTo>
                    <a:pt x="2373393" y="1679979"/>
                  </a:lnTo>
                  <a:lnTo>
                    <a:pt x="2408345" y="1655834"/>
                  </a:lnTo>
                  <a:lnTo>
                    <a:pt x="2435266" y="1640131"/>
                  </a:lnTo>
                  <a:lnTo>
                    <a:pt x="2495789" y="1593121"/>
                  </a:lnTo>
                  <a:lnTo>
                    <a:pt x="2546436" y="1533389"/>
                  </a:lnTo>
                  <a:lnTo>
                    <a:pt x="2595658" y="1474637"/>
                  </a:lnTo>
                  <a:lnTo>
                    <a:pt x="2608529" y="1459036"/>
                  </a:lnTo>
                  <a:lnTo>
                    <a:pt x="2641092" y="1399847"/>
                  </a:lnTo>
                  <a:lnTo>
                    <a:pt x="2667445" y="1347538"/>
                  </a:lnTo>
                  <a:lnTo>
                    <a:pt x="2693074" y="1290993"/>
                  </a:lnTo>
                  <a:lnTo>
                    <a:pt x="2714411" y="1232641"/>
                  </a:lnTo>
                  <a:lnTo>
                    <a:pt x="2732458" y="1169887"/>
                  </a:lnTo>
                  <a:lnTo>
                    <a:pt x="2743040" y="1113222"/>
                  </a:lnTo>
                  <a:lnTo>
                    <a:pt x="2750465" y="1051978"/>
                  </a:lnTo>
                  <a:lnTo>
                    <a:pt x="2752664" y="995617"/>
                  </a:lnTo>
                  <a:lnTo>
                    <a:pt x="2747818" y="940241"/>
                  </a:lnTo>
                  <a:lnTo>
                    <a:pt x="2738882" y="889591"/>
                  </a:lnTo>
                  <a:lnTo>
                    <a:pt x="2724212" y="830130"/>
                  </a:lnTo>
                  <a:lnTo>
                    <a:pt x="2707711" y="772087"/>
                  </a:lnTo>
                  <a:lnTo>
                    <a:pt x="2691062" y="718662"/>
                  </a:lnTo>
                  <a:lnTo>
                    <a:pt x="2682516" y="697228"/>
                  </a:lnTo>
                  <a:lnTo>
                    <a:pt x="2644410" y="641312"/>
                  </a:lnTo>
                  <a:lnTo>
                    <a:pt x="2602648" y="578931"/>
                  </a:lnTo>
                  <a:lnTo>
                    <a:pt x="2559395" y="515830"/>
                  </a:lnTo>
                  <a:lnTo>
                    <a:pt x="2501666" y="459901"/>
                  </a:lnTo>
                  <a:lnTo>
                    <a:pt x="2463925" y="423549"/>
                  </a:lnTo>
                  <a:lnTo>
                    <a:pt x="2406826" y="379075"/>
                  </a:lnTo>
                  <a:lnTo>
                    <a:pt x="2353597" y="335249"/>
                  </a:lnTo>
                  <a:lnTo>
                    <a:pt x="2303006" y="302827"/>
                  </a:lnTo>
                  <a:lnTo>
                    <a:pt x="2239594" y="266803"/>
                  </a:lnTo>
                  <a:lnTo>
                    <a:pt x="2187550" y="231378"/>
                  </a:lnTo>
                  <a:lnTo>
                    <a:pt x="2132210" y="200637"/>
                  </a:lnTo>
                  <a:lnTo>
                    <a:pt x="2076218" y="177624"/>
                  </a:lnTo>
                  <a:lnTo>
                    <a:pt x="2018928" y="153408"/>
                  </a:lnTo>
                  <a:lnTo>
                    <a:pt x="1955618" y="129214"/>
                  </a:lnTo>
                  <a:lnTo>
                    <a:pt x="1908841" y="113503"/>
                  </a:lnTo>
                  <a:lnTo>
                    <a:pt x="1857937" y="97149"/>
                  </a:lnTo>
                  <a:lnTo>
                    <a:pt x="1808928" y="81775"/>
                  </a:lnTo>
                  <a:lnTo>
                    <a:pt x="1761652" y="65522"/>
                  </a:lnTo>
                  <a:lnTo>
                    <a:pt x="1710599" y="53297"/>
                  </a:lnTo>
                  <a:lnTo>
                    <a:pt x="1661548" y="42266"/>
                  </a:lnTo>
                  <a:lnTo>
                    <a:pt x="1614259" y="34708"/>
                  </a:lnTo>
                  <a:lnTo>
                    <a:pt x="1563203" y="29349"/>
                  </a:lnTo>
                  <a:lnTo>
                    <a:pt x="1511030" y="20352"/>
                  </a:lnTo>
                  <a:lnTo>
                    <a:pt x="1458527" y="13397"/>
                  </a:lnTo>
                  <a:lnTo>
                    <a:pt x="1405926" y="11336"/>
                  </a:lnTo>
                  <a:lnTo>
                    <a:pt x="1353295" y="7606"/>
                  </a:lnTo>
                  <a:lnTo>
                    <a:pt x="1300656" y="2211"/>
                  </a:lnTo>
                  <a:lnTo>
                    <a:pt x="1248015" y="613"/>
                  </a:lnTo>
                  <a:lnTo>
                    <a:pt x="1195373" y="140"/>
                  </a:lnTo>
                  <a:lnTo>
                    <a:pt x="1142730" y="0"/>
                  </a:lnTo>
                  <a:lnTo>
                    <a:pt x="1086969" y="3077"/>
                  </a:lnTo>
                  <a:lnTo>
                    <a:pt x="1029112" y="8279"/>
                  </a:lnTo>
                  <a:lnTo>
                    <a:pt x="974925" y="12939"/>
                  </a:lnTo>
                  <a:lnTo>
                    <a:pt x="918705" y="21729"/>
                  </a:lnTo>
                  <a:lnTo>
                    <a:pt x="860713" y="31743"/>
                  </a:lnTo>
                  <a:lnTo>
                    <a:pt x="803366" y="42119"/>
                  </a:lnTo>
                  <a:lnTo>
                    <a:pt x="745041" y="52602"/>
                  </a:lnTo>
                  <a:lnTo>
                    <a:pt x="690714" y="63117"/>
                  </a:lnTo>
                  <a:lnTo>
                    <a:pt x="634453" y="76761"/>
                  </a:lnTo>
                  <a:lnTo>
                    <a:pt x="573329" y="92502"/>
                  </a:lnTo>
                  <a:lnTo>
                    <a:pt x="517004" y="107695"/>
                  </a:lnTo>
                  <a:lnTo>
                    <a:pt x="473799" y="120775"/>
                  </a:lnTo>
                  <a:lnTo>
                    <a:pt x="437321" y="1262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3255038" y="3811316"/>
            <a:ext cx="641137" cy="486677"/>
            <a:chOff x="3255038" y="3811316"/>
            <a:chExt cx="641137" cy="486677"/>
          </a:xfrm>
        </p:grpSpPr>
        <p:sp>
          <p:nvSpPr>
            <p:cNvPr id="85" name="Freeform 84"/>
            <p:cNvSpPr/>
            <p:nvPr/>
          </p:nvSpPr>
          <p:spPr>
            <a:xfrm>
              <a:off x="3458286" y="3874487"/>
              <a:ext cx="58233" cy="368498"/>
            </a:xfrm>
            <a:custGeom>
              <a:avLst/>
              <a:gdLst/>
              <a:ahLst/>
              <a:cxnLst/>
              <a:rect l="0" t="0" r="0" b="0"/>
              <a:pathLst>
                <a:path w="58233" h="368498">
                  <a:moveTo>
                    <a:pt x="5589" y="0"/>
                  </a:moveTo>
                  <a:lnTo>
                    <a:pt x="0" y="16767"/>
                  </a:lnTo>
                  <a:lnTo>
                    <a:pt x="4442" y="63450"/>
                  </a:lnTo>
                  <a:lnTo>
                    <a:pt x="13308" y="110956"/>
                  </a:lnTo>
                  <a:lnTo>
                    <a:pt x="23344" y="162077"/>
                  </a:lnTo>
                  <a:lnTo>
                    <a:pt x="33727" y="213099"/>
                  </a:lnTo>
                  <a:lnTo>
                    <a:pt x="44596" y="272854"/>
                  </a:lnTo>
                  <a:lnTo>
                    <a:pt x="52679" y="329718"/>
                  </a:lnTo>
                  <a:lnTo>
                    <a:pt x="58232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255038" y="3863958"/>
              <a:ext cx="219367" cy="228516"/>
            </a:xfrm>
            <a:custGeom>
              <a:avLst/>
              <a:gdLst/>
              <a:ahLst/>
              <a:cxnLst/>
              <a:rect l="0" t="0" r="0" b="0"/>
              <a:pathLst>
                <a:path w="219367" h="228516">
                  <a:moveTo>
                    <a:pt x="219366" y="178985"/>
                  </a:moveTo>
                  <a:lnTo>
                    <a:pt x="165491" y="196943"/>
                  </a:lnTo>
                  <a:lnTo>
                    <a:pt x="103444" y="217625"/>
                  </a:lnTo>
                  <a:lnTo>
                    <a:pt x="58297" y="228515"/>
                  </a:lnTo>
                  <a:lnTo>
                    <a:pt x="21513" y="227586"/>
                  </a:lnTo>
                  <a:lnTo>
                    <a:pt x="10255" y="225423"/>
                  </a:lnTo>
                  <a:lnTo>
                    <a:pt x="3920" y="220472"/>
                  </a:lnTo>
                  <a:lnTo>
                    <a:pt x="866" y="213662"/>
                  </a:lnTo>
                  <a:lnTo>
                    <a:pt x="0" y="205612"/>
                  </a:lnTo>
                  <a:lnTo>
                    <a:pt x="18281" y="148942"/>
                  </a:lnTo>
                  <a:lnTo>
                    <a:pt x="36735" y="93790"/>
                  </a:lnTo>
                  <a:lnTo>
                    <a:pt x="54401" y="33076"/>
                  </a:lnTo>
                  <a:lnTo>
                    <a:pt x="6143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558632" y="3874487"/>
              <a:ext cx="266534" cy="423506"/>
            </a:xfrm>
            <a:custGeom>
              <a:avLst/>
              <a:gdLst/>
              <a:ahLst/>
              <a:cxnLst/>
              <a:rect l="0" t="0" r="0" b="0"/>
              <a:pathLst>
                <a:path w="266534" h="423506">
                  <a:moveTo>
                    <a:pt x="168456" y="0"/>
                  </a:moveTo>
                  <a:lnTo>
                    <a:pt x="109839" y="0"/>
                  </a:lnTo>
                  <a:lnTo>
                    <a:pt x="56835" y="1169"/>
                  </a:lnTo>
                  <a:lnTo>
                    <a:pt x="23469" y="9575"/>
                  </a:lnTo>
                  <a:lnTo>
                    <a:pt x="6141" y="20243"/>
                  </a:lnTo>
                  <a:lnTo>
                    <a:pt x="1754" y="27533"/>
                  </a:lnTo>
                  <a:lnTo>
                    <a:pt x="0" y="80141"/>
                  </a:lnTo>
                  <a:lnTo>
                    <a:pt x="5589" y="114602"/>
                  </a:lnTo>
                  <a:lnTo>
                    <a:pt x="10745" y="119685"/>
                  </a:lnTo>
                  <a:lnTo>
                    <a:pt x="17692" y="120734"/>
                  </a:lnTo>
                  <a:lnTo>
                    <a:pt x="74328" y="104792"/>
                  </a:lnTo>
                  <a:lnTo>
                    <a:pt x="96205" y="100387"/>
                  </a:lnTo>
                  <a:lnTo>
                    <a:pt x="121527" y="102328"/>
                  </a:lnTo>
                  <a:lnTo>
                    <a:pt x="156500" y="115587"/>
                  </a:lnTo>
                  <a:lnTo>
                    <a:pt x="206319" y="154706"/>
                  </a:lnTo>
                  <a:lnTo>
                    <a:pt x="227898" y="181149"/>
                  </a:lnTo>
                  <a:lnTo>
                    <a:pt x="251730" y="240245"/>
                  </a:lnTo>
                  <a:lnTo>
                    <a:pt x="266533" y="289481"/>
                  </a:lnTo>
                  <a:lnTo>
                    <a:pt x="266016" y="330397"/>
                  </a:lnTo>
                  <a:lnTo>
                    <a:pt x="254191" y="377739"/>
                  </a:lnTo>
                  <a:lnTo>
                    <a:pt x="243215" y="399511"/>
                  </a:lnTo>
                  <a:lnTo>
                    <a:pt x="227418" y="414646"/>
                  </a:lnTo>
                  <a:lnTo>
                    <a:pt x="218292" y="420321"/>
                  </a:lnTo>
                  <a:lnTo>
                    <a:pt x="195675" y="423505"/>
                  </a:lnTo>
                  <a:lnTo>
                    <a:pt x="148616" y="416018"/>
                  </a:lnTo>
                  <a:lnTo>
                    <a:pt x="94917" y="388417"/>
                  </a:lnTo>
                  <a:lnTo>
                    <a:pt x="63171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797525" y="3811316"/>
              <a:ext cx="98650" cy="111163"/>
            </a:xfrm>
            <a:custGeom>
              <a:avLst/>
              <a:gdLst/>
              <a:ahLst/>
              <a:cxnLst/>
              <a:rect l="0" t="0" r="0" b="0"/>
              <a:pathLst>
                <a:path w="98650" h="111163">
                  <a:moveTo>
                    <a:pt x="34848" y="21057"/>
                  </a:moveTo>
                  <a:lnTo>
                    <a:pt x="18080" y="26646"/>
                  </a:lnTo>
                  <a:lnTo>
                    <a:pt x="6728" y="38748"/>
                  </a:lnTo>
                  <a:lnTo>
                    <a:pt x="2064" y="46889"/>
                  </a:lnTo>
                  <a:lnTo>
                    <a:pt x="0" y="65293"/>
                  </a:lnTo>
                  <a:lnTo>
                    <a:pt x="4152" y="84001"/>
                  </a:lnTo>
                  <a:lnTo>
                    <a:pt x="13796" y="100115"/>
                  </a:lnTo>
                  <a:lnTo>
                    <a:pt x="21983" y="105348"/>
                  </a:lnTo>
                  <a:lnTo>
                    <a:pt x="43558" y="111162"/>
                  </a:lnTo>
                  <a:lnTo>
                    <a:pt x="76423" y="108846"/>
                  </a:lnTo>
                  <a:lnTo>
                    <a:pt x="84791" y="104149"/>
                  </a:lnTo>
                  <a:lnTo>
                    <a:pt x="97209" y="89572"/>
                  </a:lnTo>
                  <a:lnTo>
                    <a:pt x="98649" y="80772"/>
                  </a:lnTo>
                  <a:lnTo>
                    <a:pt x="83833" y="31130"/>
                  </a:lnTo>
                  <a:lnTo>
                    <a:pt x="73776" y="16565"/>
                  </a:lnTo>
                  <a:lnTo>
                    <a:pt x="5590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4" name="Group 93"/>
          <p:cNvGrpSpPr/>
          <p:nvPr/>
        </p:nvGrpSpPr>
        <p:grpSpPr>
          <a:xfrm>
            <a:off x="3349909" y="4516725"/>
            <a:ext cx="539797" cy="469236"/>
            <a:chOff x="3349909" y="4516725"/>
            <a:chExt cx="539797" cy="469236"/>
          </a:xfrm>
        </p:grpSpPr>
        <p:sp>
          <p:nvSpPr>
            <p:cNvPr id="90" name="Freeform 89"/>
            <p:cNvSpPr/>
            <p:nvPr/>
          </p:nvSpPr>
          <p:spPr>
            <a:xfrm>
              <a:off x="3516518" y="4558839"/>
              <a:ext cx="21058" cy="368498"/>
            </a:xfrm>
            <a:custGeom>
              <a:avLst/>
              <a:gdLst/>
              <a:ahLst/>
              <a:cxnLst/>
              <a:rect l="0" t="0" r="0" b="0"/>
              <a:pathLst>
                <a:path w="21058" h="368498">
                  <a:moveTo>
                    <a:pt x="0" y="0"/>
                  </a:moveTo>
                  <a:lnTo>
                    <a:pt x="0" y="57264"/>
                  </a:lnTo>
                  <a:lnTo>
                    <a:pt x="5589" y="112567"/>
                  </a:lnTo>
                  <a:lnTo>
                    <a:pt x="14654" y="168794"/>
                  </a:lnTo>
                  <a:lnTo>
                    <a:pt x="19160" y="231727"/>
                  </a:lnTo>
                  <a:lnTo>
                    <a:pt x="20495" y="294827"/>
                  </a:lnTo>
                  <a:lnTo>
                    <a:pt x="20807" y="327567"/>
                  </a:lnTo>
                  <a:lnTo>
                    <a:pt x="21057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349909" y="4537782"/>
              <a:ext cx="166610" cy="277462"/>
            </a:xfrm>
            <a:custGeom>
              <a:avLst/>
              <a:gdLst/>
              <a:ahLst/>
              <a:cxnLst/>
              <a:rect l="0" t="0" r="0" b="0"/>
              <a:pathLst>
                <a:path w="166610" h="277462">
                  <a:moveTo>
                    <a:pt x="166609" y="242156"/>
                  </a:moveTo>
                  <a:lnTo>
                    <a:pt x="123917" y="245275"/>
                  </a:lnTo>
                  <a:lnTo>
                    <a:pt x="92738" y="256728"/>
                  </a:lnTo>
                  <a:lnTo>
                    <a:pt x="50762" y="275970"/>
                  </a:lnTo>
                  <a:lnTo>
                    <a:pt x="29723" y="277461"/>
                  </a:lnTo>
                  <a:lnTo>
                    <a:pt x="19200" y="276221"/>
                  </a:lnTo>
                  <a:lnTo>
                    <a:pt x="12184" y="270715"/>
                  </a:lnTo>
                  <a:lnTo>
                    <a:pt x="4389" y="252119"/>
                  </a:lnTo>
                  <a:lnTo>
                    <a:pt x="0" y="209753"/>
                  </a:lnTo>
                  <a:lnTo>
                    <a:pt x="5213" y="183301"/>
                  </a:lnTo>
                  <a:lnTo>
                    <a:pt x="25772" y="125741"/>
                  </a:lnTo>
                  <a:lnTo>
                    <a:pt x="40177" y="72888"/>
                  </a:lnTo>
                  <a:lnTo>
                    <a:pt x="58196" y="10212"/>
                  </a:lnTo>
                  <a:lnTo>
                    <a:pt x="6132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604514" y="4569496"/>
              <a:ext cx="214758" cy="416465"/>
            </a:xfrm>
            <a:custGeom>
              <a:avLst/>
              <a:gdLst/>
              <a:ahLst/>
              <a:cxnLst/>
              <a:rect l="0" t="0" r="0" b="0"/>
              <a:pathLst>
                <a:path w="214758" h="416465">
                  <a:moveTo>
                    <a:pt x="164688" y="10400"/>
                  </a:moveTo>
                  <a:lnTo>
                    <a:pt x="127210" y="2067"/>
                  </a:lnTo>
                  <a:lnTo>
                    <a:pt x="75786" y="305"/>
                  </a:lnTo>
                  <a:lnTo>
                    <a:pt x="34491" y="0"/>
                  </a:lnTo>
                  <a:lnTo>
                    <a:pt x="24078" y="3467"/>
                  </a:lnTo>
                  <a:lnTo>
                    <a:pt x="9388" y="16677"/>
                  </a:lnTo>
                  <a:lnTo>
                    <a:pt x="2079" y="37366"/>
                  </a:lnTo>
                  <a:lnTo>
                    <a:pt x="0" y="60989"/>
                  </a:lnTo>
                  <a:lnTo>
                    <a:pt x="5639" y="121004"/>
                  </a:lnTo>
                  <a:lnTo>
                    <a:pt x="12017" y="156255"/>
                  </a:lnTo>
                  <a:lnTo>
                    <a:pt x="16114" y="161449"/>
                  </a:lnTo>
                  <a:lnTo>
                    <a:pt x="21185" y="162572"/>
                  </a:lnTo>
                  <a:lnTo>
                    <a:pt x="26905" y="160981"/>
                  </a:lnTo>
                  <a:lnTo>
                    <a:pt x="39500" y="149855"/>
                  </a:lnTo>
                  <a:lnTo>
                    <a:pt x="46134" y="141974"/>
                  </a:lnTo>
                  <a:lnTo>
                    <a:pt x="65984" y="133218"/>
                  </a:lnTo>
                  <a:lnTo>
                    <a:pt x="89234" y="130496"/>
                  </a:lnTo>
                  <a:lnTo>
                    <a:pt x="111265" y="133187"/>
                  </a:lnTo>
                  <a:lnTo>
                    <a:pt x="129636" y="141401"/>
                  </a:lnTo>
                  <a:lnTo>
                    <a:pt x="160493" y="165738"/>
                  </a:lnTo>
                  <a:lnTo>
                    <a:pt x="187850" y="219820"/>
                  </a:lnTo>
                  <a:lnTo>
                    <a:pt x="208647" y="262857"/>
                  </a:lnTo>
                  <a:lnTo>
                    <a:pt x="214757" y="305781"/>
                  </a:lnTo>
                  <a:lnTo>
                    <a:pt x="210979" y="349954"/>
                  </a:lnTo>
                  <a:lnTo>
                    <a:pt x="202419" y="372273"/>
                  </a:lnTo>
                  <a:lnTo>
                    <a:pt x="196861" y="381500"/>
                  </a:lnTo>
                  <a:lnTo>
                    <a:pt x="166682" y="405665"/>
                  </a:lnTo>
                  <a:lnTo>
                    <a:pt x="128104" y="416464"/>
                  </a:lnTo>
                  <a:lnTo>
                    <a:pt x="92627" y="414075"/>
                  </a:lnTo>
                  <a:lnTo>
                    <a:pt x="48874" y="3999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3823168" y="4516725"/>
              <a:ext cx="66538" cy="65992"/>
            </a:xfrm>
            <a:custGeom>
              <a:avLst/>
              <a:gdLst/>
              <a:ahLst/>
              <a:cxnLst/>
              <a:rect l="0" t="0" r="0" b="0"/>
              <a:pathLst>
                <a:path w="66538" h="65992">
                  <a:moveTo>
                    <a:pt x="40790" y="0"/>
                  </a:moveTo>
                  <a:lnTo>
                    <a:pt x="16744" y="9575"/>
                  </a:lnTo>
                  <a:lnTo>
                    <a:pt x="2417" y="20244"/>
                  </a:lnTo>
                  <a:lnTo>
                    <a:pt x="0" y="27534"/>
                  </a:lnTo>
                  <a:lnTo>
                    <a:pt x="3554" y="44993"/>
                  </a:lnTo>
                  <a:lnTo>
                    <a:pt x="8947" y="52222"/>
                  </a:lnTo>
                  <a:lnTo>
                    <a:pt x="24298" y="63374"/>
                  </a:lnTo>
                  <a:lnTo>
                    <a:pt x="42819" y="65991"/>
                  </a:lnTo>
                  <a:lnTo>
                    <a:pt x="52671" y="65051"/>
                  </a:lnTo>
                  <a:lnTo>
                    <a:pt x="59239" y="59745"/>
                  </a:lnTo>
                  <a:lnTo>
                    <a:pt x="66537" y="41371"/>
                  </a:lnTo>
                  <a:lnTo>
                    <a:pt x="66144" y="32260"/>
                  </a:lnTo>
                  <a:lnTo>
                    <a:pt x="5131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3148076" y="621156"/>
            <a:ext cx="0" cy="2905888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/>
          <p:cNvCxnSpPr/>
          <p:nvPr/>
        </p:nvCxnSpPr>
        <p:spPr>
          <a:xfrm flipH="1">
            <a:off x="1431925" y="2105660"/>
            <a:ext cx="3242690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/>
          <p:cNvCxnSpPr/>
          <p:nvPr/>
        </p:nvCxnSpPr>
        <p:spPr>
          <a:xfrm flipH="1">
            <a:off x="2032000" y="779144"/>
            <a:ext cx="2168905" cy="274790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Freeform 4"/>
          <p:cNvSpPr/>
          <p:nvPr/>
        </p:nvSpPr>
        <p:spPr>
          <a:xfrm>
            <a:off x="2886348" y="1863544"/>
            <a:ext cx="251145" cy="252684"/>
          </a:xfrm>
          <a:custGeom>
            <a:avLst/>
            <a:gdLst/>
            <a:ahLst/>
            <a:cxnLst/>
            <a:rect l="0" t="0" r="0" b="0"/>
            <a:pathLst>
              <a:path w="251145" h="252684">
                <a:moveTo>
                  <a:pt x="251144" y="0"/>
                </a:moveTo>
                <a:lnTo>
                  <a:pt x="213666" y="8333"/>
                </a:lnTo>
                <a:lnTo>
                  <a:pt x="162242" y="10095"/>
                </a:lnTo>
                <a:lnTo>
                  <a:pt x="101396" y="2138"/>
                </a:lnTo>
                <a:lnTo>
                  <a:pt x="47129" y="422"/>
                </a:lnTo>
                <a:lnTo>
                  <a:pt x="10931" y="5714"/>
                </a:lnTo>
                <a:lnTo>
                  <a:pt x="4434" y="10828"/>
                </a:lnTo>
                <a:lnTo>
                  <a:pt x="1273" y="17747"/>
                </a:lnTo>
                <a:lnTo>
                  <a:pt x="0" y="71357"/>
                </a:lnTo>
                <a:lnTo>
                  <a:pt x="13163" y="126033"/>
                </a:lnTo>
                <a:lnTo>
                  <a:pt x="27013" y="182063"/>
                </a:lnTo>
                <a:lnTo>
                  <a:pt x="29779" y="242671"/>
                </a:lnTo>
                <a:lnTo>
                  <a:pt x="30045" y="252683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/>
          <p:nvPr/>
        </p:nvGrpSpPr>
        <p:grpSpPr>
          <a:xfrm>
            <a:off x="3473660" y="1704672"/>
            <a:ext cx="414304" cy="334783"/>
            <a:chOff x="3473660" y="1704672"/>
            <a:chExt cx="414304" cy="334783"/>
          </a:xfrm>
        </p:grpSpPr>
        <p:sp>
          <p:nvSpPr>
            <p:cNvPr id="6" name="Freeform 5"/>
            <p:cNvSpPr/>
            <p:nvPr/>
          </p:nvSpPr>
          <p:spPr>
            <a:xfrm>
              <a:off x="3473660" y="1810901"/>
              <a:ext cx="182755" cy="228554"/>
            </a:xfrm>
            <a:custGeom>
              <a:avLst/>
              <a:gdLst/>
              <a:ahLst/>
              <a:cxnLst/>
              <a:rect l="0" t="0" r="0" b="0"/>
              <a:pathLst>
                <a:path w="182755" h="228554">
                  <a:moveTo>
                    <a:pt x="137614" y="0"/>
                  </a:moveTo>
                  <a:lnTo>
                    <a:pt x="94923" y="3120"/>
                  </a:lnTo>
                  <a:lnTo>
                    <a:pt x="32279" y="21331"/>
                  </a:lnTo>
                  <a:lnTo>
                    <a:pt x="21767" y="24749"/>
                  </a:lnTo>
                  <a:lnTo>
                    <a:pt x="6968" y="37906"/>
                  </a:lnTo>
                  <a:lnTo>
                    <a:pt x="1384" y="46328"/>
                  </a:lnTo>
                  <a:lnTo>
                    <a:pt x="0" y="55452"/>
                  </a:lnTo>
                  <a:lnTo>
                    <a:pt x="14915" y="105655"/>
                  </a:lnTo>
                  <a:lnTo>
                    <a:pt x="19550" y="110211"/>
                  </a:lnTo>
                  <a:lnTo>
                    <a:pt x="24979" y="110909"/>
                  </a:lnTo>
                  <a:lnTo>
                    <a:pt x="39591" y="107784"/>
                  </a:lnTo>
                  <a:lnTo>
                    <a:pt x="100428" y="105614"/>
                  </a:lnTo>
                  <a:lnTo>
                    <a:pt x="135955" y="110972"/>
                  </a:lnTo>
                  <a:lnTo>
                    <a:pt x="163119" y="125557"/>
                  </a:lnTo>
                  <a:lnTo>
                    <a:pt x="175466" y="141201"/>
                  </a:lnTo>
                  <a:lnTo>
                    <a:pt x="180396" y="150286"/>
                  </a:lnTo>
                  <a:lnTo>
                    <a:pt x="182754" y="169739"/>
                  </a:lnTo>
                  <a:lnTo>
                    <a:pt x="178734" y="188914"/>
                  </a:lnTo>
                  <a:lnTo>
                    <a:pt x="169147" y="205234"/>
                  </a:lnTo>
                  <a:lnTo>
                    <a:pt x="153968" y="217167"/>
                  </a:lnTo>
                  <a:lnTo>
                    <a:pt x="134355" y="225201"/>
                  </a:lnTo>
                  <a:lnTo>
                    <a:pt x="98174" y="228553"/>
                  </a:lnTo>
                  <a:lnTo>
                    <a:pt x="43210" y="216722"/>
                  </a:lnTo>
                  <a:lnTo>
                    <a:pt x="744" y="2000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659802" y="1786898"/>
              <a:ext cx="199955" cy="252494"/>
            </a:xfrm>
            <a:custGeom>
              <a:avLst/>
              <a:gdLst/>
              <a:ahLst/>
              <a:cxnLst/>
              <a:rect l="0" t="0" r="0" b="0"/>
              <a:pathLst>
                <a:path w="199955" h="252494">
                  <a:moveTo>
                    <a:pt x="25172" y="2946"/>
                  </a:moveTo>
                  <a:lnTo>
                    <a:pt x="13993" y="14125"/>
                  </a:lnTo>
                  <a:lnTo>
                    <a:pt x="0" y="47485"/>
                  </a:lnTo>
                  <a:lnTo>
                    <a:pt x="1506" y="42628"/>
                  </a:lnTo>
                  <a:lnTo>
                    <a:pt x="14520" y="20163"/>
                  </a:lnTo>
                  <a:lnTo>
                    <a:pt x="29796" y="7478"/>
                  </a:lnTo>
                  <a:lnTo>
                    <a:pt x="38783" y="2458"/>
                  </a:lnTo>
                  <a:lnTo>
                    <a:pt x="58127" y="0"/>
                  </a:lnTo>
                  <a:lnTo>
                    <a:pt x="99142" y="7953"/>
                  </a:lnTo>
                  <a:lnTo>
                    <a:pt x="107240" y="13303"/>
                  </a:lnTo>
                  <a:lnTo>
                    <a:pt x="119359" y="28606"/>
                  </a:lnTo>
                  <a:lnTo>
                    <a:pt x="127168" y="62542"/>
                  </a:lnTo>
                  <a:lnTo>
                    <a:pt x="122756" y="82466"/>
                  </a:lnTo>
                  <a:lnTo>
                    <a:pt x="100859" y="119909"/>
                  </a:lnTo>
                  <a:lnTo>
                    <a:pt x="84547" y="134089"/>
                  </a:lnTo>
                  <a:lnTo>
                    <a:pt x="75284" y="139507"/>
                  </a:lnTo>
                  <a:lnTo>
                    <a:pt x="71448" y="139610"/>
                  </a:lnTo>
                  <a:lnTo>
                    <a:pt x="71230" y="136170"/>
                  </a:lnTo>
                  <a:lnTo>
                    <a:pt x="73425" y="130366"/>
                  </a:lnTo>
                  <a:lnTo>
                    <a:pt x="85222" y="120798"/>
                  </a:lnTo>
                  <a:lnTo>
                    <a:pt x="93282" y="116609"/>
                  </a:lnTo>
                  <a:lnTo>
                    <a:pt x="111595" y="115074"/>
                  </a:lnTo>
                  <a:lnTo>
                    <a:pt x="130263" y="119461"/>
                  </a:lnTo>
                  <a:lnTo>
                    <a:pt x="161311" y="141342"/>
                  </a:lnTo>
                  <a:lnTo>
                    <a:pt x="189974" y="168194"/>
                  </a:lnTo>
                  <a:lnTo>
                    <a:pt x="197853" y="188304"/>
                  </a:lnTo>
                  <a:lnTo>
                    <a:pt x="199954" y="200217"/>
                  </a:lnTo>
                  <a:lnTo>
                    <a:pt x="196050" y="219694"/>
                  </a:lnTo>
                  <a:lnTo>
                    <a:pt x="191733" y="228163"/>
                  </a:lnTo>
                  <a:lnTo>
                    <a:pt x="177578" y="240693"/>
                  </a:lnTo>
                  <a:lnTo>
                    <a:pt x="158418" y="248991"/>
                  </a:lnTo>
                  <a:lnTo>
                    <a:pt x="121324" y="252493"/>
                  </a:lnTo>
                  <a:lnTo>
                    <a:pt x="84207" y="246642"/>
                  </a:lnTo>
                  <a:lnTo>
                    <a:pt x="56757" y="23457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778737" y="1704672"/>
              <a:ext cx="109227" cy="82419"/>
            </a:xfrm>
            <a:custGeom>
              <a:avLst/>
              <a:gdLst/>
              <a:ahLst/>
              <a:cxnLst/>
              <a:rect l="0" t="0" r="0" b="0"/>
              <a:pathLst>
                <a:path w="109227" h="82419">
                  <a:moveTo>
                    <a:pt x="43107" y="11473"/>
                  </a:moveTo>
                  <a:lnTo>
                    <a:pt x="20750" y="17062"/>
                  </a:lnTo>
                  <a:lnTo>
                    <a:pt x="12995" y="22218"/>
                  </a:lnTo>
                  <a:lnTo>
                    <a:pt x="1258" y="37305"/>
                  </a:lnTo>
                  <a:lnTo>
                    <a:pt x="0" y="45072"/>
                  </a:lnTo>
                  <a:lnTo>
                    <a:pt x="1501" y="52590"/>
                  </a:lnTo>
                  <a:lnTo>
                    <a:pt x="4841" y="59941"/>
                  </a:lnTo>
                  <a:lnTo>
                    <a:pt x="17911" y="71229"/>
                  </a:lnTo>
                  <a:lnTo>
                    <a:pt x="36588" y="78975"/>
                  </a:lnTo>
                  <a:lnTo>
                    <a:pt x="60487" y="82418"/>
                  </a:lnTo>
                  <a:lnTo>
                    <a:pt x="80467" y="77709"/>
                  </a:lnTo>
                  <a:lnTo>
                    <a:pt x="89071" y="73178"/>
                  </a:lnTo>
                  <a:lnTo>
                    <a:pt x="101750" y="58784"/>
                  </a:lnTo>
                  <a:lnTo>
                    <a:pt x="106769" y="50033"/>
                  </a:lnTo>
                  <a:lnTo>
                    <a:pt x="109226" y="30950"/>
                  </a:lnTo>
                  <a:lnTo>
                    <a:pt x="108243" y="20948"/>
                  </a:lnTo>
                  <a:lnTo>
                    <a:pt x="104079" y="13110"/>
                  </a:lnTo>
                  <a:lnTo>
                    <a:pt x="90093" y="1282"/>
                  </a:lnTo>
                  <a:lnTo>
                    <a:pt x="82620" y="0"/>
                  </a:lnTo>
                  <a:lnTo>
                    <a:pt x="75298" y="1484"/>
                  </a:lnTo>
                  <a:lnTo>
                    <a:pt x="53636" y="1147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2739840" y="741934"/>
            <a:ext cx="472151" cy="237217"/>
            <a:chOff x="2739840" y="741934"/>
            <a:chExt cx="472151" cy="237217"/>
          </a:xfrm>
        </p:grpSpPr>
        <p:sp>
          <p:nvSpPr>
            <p:cNvPr id="10" name="Freeform 9"/>
            <p:cNvSpPr/>
            <p:nvPr/>
          </p:nvSpPr>
          <p:spPr>
            <a:xfrm>
              <a:off x="3098736" y="795740"/>
              <a:ext cx="113255" cy="102143"/>
            </a:xfrm>
            <a:custGeom>
              <a:avLst/>
              <a:gdLst/>
              <a:ahLst/>
              <a:cxnLst/>
              <a:rect l="0" t="0" r="0" b="0"/>
              <a:pathLst>
                <a:path w="113255" h="102143">
                  <a:moveTo>
                    <a:pt x="59813" y="4425"/>
                  </a:moveTo>
                  <a:lnTo>
                    <a:pt x="37456" y="4425"/>
                  </a:lnTo>
                  <a:lnTo>
                    <a:pt x="28531" y="7935"/>
                  </a:lnTo>
                  <a:lnTo>
                    <a:pt x="12374" y="21193"/>
                  </a:lnTo>
                  <a:lnTo>
                    <a:pt x="8300" y="30812"/>
                  </a:lnTo>
                  <a:lnTo>
                    <a:pt x="6893" y="53977"/>
                  </a:lnTo>
                  <a:lnTo>
                    <a:pt x="13286" y="73632"/>
                  </a:lnTo>
                  <a:lnTo>
                    <a:pt x="18266" y="82148"/>
                  </a:lnTo>
                  <a:lnTo>
                    <a:pt x="26266" y="87826"/>
                  </a:lnTo>
                  <a:lnTo>
                    <a:pt x="47633" y="94135"/>
                  </a:lnTo>
                  <a:lnTo>
                    <a:pt x="80380" y="92097"/>
                  </a:lnTo>
                  <a:lnTo>
                    <a:pt x="88732" y="87440"/>
                  </a:lnTo>
                  <a:lnTo>
                    <a:pt x="101132" y="72906"/>
                  </a:lnTo>
                  <a:lnTo>
                    <a:pt x="103736" y="64117"/>
                  </a:lnTo>
                  <a:lnTo>
                    <a:pt x="103511" y="44993"/>
                  </a:lnTo>
                  <a:lnTo>
                    <a:pt x="91218" y="14496"/>
                  </a:lnTo>
                  <a:lnTo>
                    <a:pt x="83089" y="7629"/>
                  </a:lnTo>
                  <a:lnTo>
                    <a:pt x="61579" y="0"/>
                  </a:lnTo>
                  <a:lnTo>
                    <a:pt x="28751" y="1294"/>
                  </a:lnTo>
                  <a:lnTo>
                    <a:pt x="20387" y="5848"/>
                  </a:lnTo>
                  <a:lnTo>
                    <a:pt x="7975" y="20265"/>
                  </a:lnTo>
                  <a:lnTo>
                    <a:pt x="1679" y="41491"/>
                  </a:lnTo>
                  <a:lnTo>
                    <a:pt x="0" y="53702"/>
                  </a:lnTo>
                  <a:lnTo>
                    <a:pt x="4373" y="73509"/>
                  </a:lnTo>
                  <a:lnTo>
                    <a:pt x="8815" y="82067"/>
                  </a:lnTo>
                  <a:lnTo>
                    <a:pt x="23109" y="94695"/>
                  </a:lnTo>
                  <a:lnTo>
                    <a:pt x="31834" y="99700"/>
                  </a:lnTo>
                  <a:lnTo>
                    <a:pt x="50887" y="102142"/>
                  </a:lnTo>
                  <a:lnTo>
                    <a:pt x="71054" y="98158"/>
                  </a:lnTo>
                  <a:lnTo>
                    <a:pt x="91715" y="88588"/>
                  </a:lnTo>
                  <a:lnTo>
                    <a:pt x="106357" y="73417"/>
                  </a:lnTo>
                  <a:lnTo>
                    <a:pt x="111899" y="64457"/>
                  </a:lnTo>
                  <a:lnTo>
                    <a:pt x="113254" y="56145"/>
                  </a:lnTo>
                  <a:lnTo>
                    <a:pt x="111818" y="48264"/>
                  </a:lnTo>
                  <a:lnTo>
                    <a:pt x="103983" y="33268"/>
                  </a:lnTo>
                  <a:lnTo>
                    <a:pt x="92702" y="18804"/>
                  </a:lnTo>
                  <a:lnTo>
                    <a:pt x="73650" y="10816"/>
                  </a:lnTo>
                  <a:lnTo>
                    <a:pt x="28227" y="44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739840" y="741934"/>
              <a:ext cx="205425" cy="202283"/>
            </a:xfrm>
            <a:custGeom>
              <a:avLst/>
              <a:gdLst/>
              <a:ahLst/>
              <a:cxnLst/>
              <a:rect l="0" t="0" r="0" b="0"/>
              <a:pathLst>
                <a:path w="205425" h="202283">
                  <a:moveTo>
                    <a:pt x="113382" y="5589"/>
                  </a:moveTo>
                  <a:lnTo>
                    <a:pt x="96615" y="0"/>
                  </a:lnTo>
                  <a:lnTo>
                    <a:pt x="79024" y="375"/>
                  </a:lnTo>
                  <a:lnTo>
                    <a:pt x="59507" y="5611"/>
                  </a:lnTo>
                  <a:lnTo>
                    <a:pt x="39135" y="15737"/>
                  </a:lnTo>
                  <a:lnTo>
                    <a:pt x="24622" y="31156"/>
                  </a:lnTo>
                  <a:lnTo>
                    <a:pt x="5772" y="69651"/>
                  </a:lnTo>
                  <a:lnTo>
                    <a:pt x="0" y="106199"/>
                  </a:lnTo>
                  <a:lnTo>
                    <a:pt x="4888" y="129853"/>
                  </a:lnTo>
                  <a:lnTo>
                    <a:pt x="21502" y="173634"/>
                  </a:lnTo>
                  <a:lnTo>
                    <a:pt x="35112" y="188680"/>
                  </a:lnTo>
                  <a:lnTo>
                    <a:pt x="43655" y="194330"/>
                  </a:lnTo>
                  <a:lnTo>
                    <a:pt x="78035" y="202282"/>
                  </a:lnTo>
                  <a:lnTo>
                    <a:pt x="112268" y="199049"/>
                  </a:lnTo>
                  <a:lnTo>
                    <a:pt x="130824" y="190617"/>
                  </a:lnTo>
                  <a:lnTo>
                    <a:pt x="183361" y="145706"/>
                  </a:lnTo>
                  <a:lnTo>
                    <a:pt x="198978" y="113656"/>
                  </a:lnTo>
                  <a:lnTo>
                    <a:pt x="205424" y="74523"/>
                  </a:lnTo>
                  <a:lnTo>
                    <a:pt x="200693" y="50264"/>
                  </a:lnTo>
                  <a:lnTo>
                    <a:pt x="196156" y="38882"/>
                  </a:lnTo>
                  <a:lnTo>
                    <a:pt x="181756" y="23115"/>
                  </a:lnTo>
                  <a:lnTo>
                    <a:pt x="173003" y="17273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863751" y="884393"/>
              <a:ext cx="84229" cy="94758"/>
            </a:xfrm>
            <a:custGeom>
              <a:avLst/>
              <a:gdLst/>
              <a:ahLst/>
              <a:cxnLst/>
              <a:rect l="0" t="0" r="0" b="0"/>
              <a:pathLst>
                <a:path w="84229" h="94758">
                  <a:moveTo>
                    <a:pt x="0" y="0"/>
                  </a:moveTo>
                  <a:lnTo>
                    <a:pt x="17981" y="24047"/>
                  </a:lnTo>
                  <a:lnTo>
                    <a:pt x="70092" y="73669"/>
                  </a:lnTo>
                  <a:lnTo>
                    <a:pt x="84228" y="947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1537160" y="2063585"/>
            <a:ext cx="211250" cy="442198"/>
            <a:chOff x="1537160" y="2063585"/>
            <a:chExt cx="211250" cy="442198"/>
          </a:xfrm>
        </p:grpSpPr>
        <p:sp>
          <p:nvSpPr>
            <p:cNvPr id="14" name="Freeform 13"/>
            <p:cNvSpPr/>
            <p:nvPr/>
          </p:nvSpPr>
          <p:spPr>
            <a:xfrm>
              <a:off x="1660360" y="2063585"/>
              <a:ext cx="88050" cy="115593"/>
            </a:xfrm>
            <a:custGeom>
              <a:avLst/>
              <a:gdLst/>
              <a:ahLst/>
              <a:cxnLst/>
              <a:rect l="0" t="0" r="0" b="0"/>
              <a:pathLst>
                <a:path w="88050" h="115593">
                  <a:moveTo>
                    <a:pt x="66313" y="0"/>
                  </a:moveTo>
                  <a:lnTo>
                    <a:pt x="43956" y="0"/>
                  </a:lnTo>
                  <a:lnTo>
                    <a:pt x="35031" y="3510"/>
                  </a:lnTo>
                  <a:lnTo>
                    <a:pt x="18875" y="16768"/>
                  </a:lnTo>
                  <a:lnTo>
                    <a:pt x="2214" y="43963"/>
                  </a:lnTo>
                  <a:lnTo>
                    <a:pt x="0" y="67112"/>
                  </a:lnTo>
                  <a:lnTo>
                    <a:pt x="4085" y="90659"/>
                  </a:lnTo>
                  <a:lnTo>
                    <a:pt x="13700" y="108923"/>
                  </a:lnTo>
                  <a:lnTo>
                    <a:pt x="20709" y="113560"/>
                  </a:lnTo>
                  <a:lnTo>
                    <a:pt x="37856" y="115592"/>
                  </a:lnTo>
                  <a:lnTo>
                    <a:pt x="54055" y="109476"/>
                  </a:lnTo>
                  <a:lnTo>
                    <a:pt x="83519" y="86486"/>
                  </a:lnTo>
                  <a:lnTo>
                    <a:pt x="87142" y="77544"/>
                  </a:lnTo>
                  <a:lnTo>
                    <a:pt x="88049" y="55131"/>
                  </a:lnTo>
                  <a:lnTo>
                    <a:pt x="84313" y="46113"/>
                  </a:lnTo>
                  <a:lnTo>
                    <a:pt x="70804" y="32973"/>
                  </a:lnTo>
                  <a:lnTo>
                    <a:pt x="63458" y="31341"/>
                  </a:lnTo>
                  <a:lnTo>
                    <a:pt x="56221" y="32592"/>
                  </a:lnTo>
                  <a:lnTo>
                    <a:pt x="41940" y="40222"/>
                  </a:lnTo>
                  <a:lnTo>
                    <a:pt x="27795" y="51412"/>
                  </a:lnTo>
                  <a:lnTo>
                    <a:pt x="19948" y="70423"/>
                  </a:lnTo>
                  <a:lnTo>
                    <a:pt x="17856" y="82044"/>
                  </a:lnTo>
                  <a:lnTo>
                    <a:pt x="19970" y="92130"/>
                  </a:lnTo>
                  <a:lnTo>
                    <a:pt x="31678" y="109577"/>
                  </a:lnTo>
                  <a:lnTo>
                    <a:pt x="39714" y="112826"/>
                  </a:lnTo>
                  <a:lnTo>
                    <a:pt x="48580" y="112652"/>
                  </a:lnTo>
                  <a:lnTo>
                    <a:pt x="58001" y="110196"/>
                  </a:lnTo>
                  <a:lnTo>
                    <a:pt x="64281" y="103880"/>
                  </a:lnTo>
                  <a:lnTo>
                    <a:pt x="71259" y="84383"/>
                  </a:lnTo>
                  <a:lnTo>
                    <a:pt x="69610" y="76143"/>
                  </a:lnTo>
                  <a:lnTo>
                    <a:pt x="65002" y="69479"/>
                  </a:lnTo>
                  <a:lnTo>
                    <a:pt x="45256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613055" y="2326798"/>
              <a:ext cx="8334" cy="178985"/>
            </a:xfrm>
            <a:custGeom>
              <a:avLst/>
              <a:gdLst/>
              <a:ahLst/>
              <a:cxnLst/>
              <a:rect l="0" t="0" r="0" b="0"/>
              <a:pathLst>
                <a:path w="8334" h="178985">
                  <a:moveTo>
                    <a:pt x="8333" y="0"/>
                  </a:moveTo>
                  <a:lnTo>
                    <a:pt x="0" y="37478"/>
                  </a:lnTo>
                  <a:lnTo>
                    <a:pt x="1575" y="72325"/>
                  </a:lnTo>
                  <a:lnTo>
                    <a:pt x="7443" y="133396"/>
                  </a:lnTo>
                  <a:lnTo>
                    <a:pt x="8333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537160" y="2280677"/>
              <a:ext cx="168627" cy="140878"/>
            </a:xfrm>
            <a:custGeom>
              <a:avLst/>
              <a:gdLst/>
              <a:ahLst/>
              <a:cxnLst/>
              <a:rect l="0" t="0" r="0" b="0"/>
              <a:pathLst>
                <a:path w="168627" h="140878">
                  <a:moveTo>
                    <a:pt x="0" y="67177"/>
                  </a:moveTo>
                  <a:lnTo>
                    <a:pt x="9576" y="43131"/>
                  </a:lnTo>
                  <a:lnTo>
                    <a:pt x="20244" y="28804"/>
                  </a:lnTo>
                  <a:lnTo>
                    <a:pt x="44993" y="13174"/>
                  </a:lnTo>
                  <a:lnTo>
                    <a:pt x="74553" y="1134"/>
                  </a:lnTo>
                  <a:lnTo>
                    <a:pt x="95136" y="0"/>
                  </a:lnTo>
                  <a:lnTo>
                    <a:pt x="136946" y="8804"/>
                  </a:lnTo>
                  <a:lnTo>
                    <a:pt x="154841" y="21347"/>
                  </a:lnTo>
                  <a:lnTo>
                    <a:pt x="162889" y="29605"/>
                  </a:lnTo>
                  <a:lnTo>
                    <a:pt x="167085" y="38619"/>
                  </a:lnTo>
                  <a:lnTo>
                    <a:pt x="168626" y="57994"/>
                  </a:lnTo>
                  <a:lnTo>
                    <a:pt x="162917" y="88633"/>
                  </a:lnTo>
                  <a:lnTo>
                    <a:pt x="148228" y="114349"/>
                  </a:lnTo>
                  <a:lnTo>
                    <a:pt x="115814" y="14087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2174995" y="3242777"/>
            <a:ext cx="1246767" cy="242156"/>
            <a:chOff x="2174995" y="3242777"/>
            <a:chExt cx="1246767" cy="242156"/>
          </a:xfrm>
        </p:grpSpPr>
        <p:sp>
          <p:nvSpPr>
            <p:cNvPr id="18" name="Freeform 17"/>
            <p:cNvSpPr/>
            <p:nvPr/>
          </p:nvSpPr>
          <p:spPr>
            <a:xfrm>
              <a:off x="2174995" y="3242777"/>
              <a:ext cx="82461" cy="85299"/>
            </a:xfrm>
            <a:custGeom>
              <a:avLst/>
              <a:gdLst/>
              <a:ahLst/>
              <a:cxnLst/>
              <a:rect l="0" t="0" r="0" b="0"/>
              <a:pathLst>
                <a:path w="82461" h="85299">
                  <a:moveTo>
                    <a:pt x="67575" y="10528"/>
                  </a:moveTo>
                  <a:lnTo>
                    <a:pt x="14547" y="25182"/>
                  </a:lnTo>
                  <a:lnTo>
                    <a:pt x="7656" y="31996"/>
                  </a:lnTo>
                  <a:lnTo>
                    <a:pt x="0" y="52045"/>
                  </a:lnTo>
                  <a:lnTo>
                    <a:pt x="1468" y="60433"/>
                  </a:lnTo>
                  <a:lnTo>
                    <a:pt x="5956" y="67195"/>
                  </a:lnTo>
                  <a:lnTo>
                    <a:pt x="12457" y="72872"/>
                  </a:lnTo>
                  <a:lnTo>
                    <a:pt x="32160" y="79181"/>
                  </a:lnTo>
                  <a:lnTo>
                    <a:pt x="43965" y="80863"/>
                  </a:lnTo>
                  <a:lnTo>
                    <a:pt x="54174" y="78476"/>
                  </a:lnTo>
                  <a:lnTo>
                    <a:pt x="71757" y="66464"/>
                  </a:lnTo>
                  <a:lnTo>
                    <a:pt x="76212" y="58347"/>
                  </a:lnTo>
                  <a:lnTo>
                    <a:pt x="78043" y="39970"/>
                  </a:lnTo>
                  <a:lnTo>
                    <a:pt x="74553" y="32496"/>
                  </a:lnTo>
                  <a:lnTo>
                    <a:pt x="61317" y="21071"/>
                  </a:lnTo>
                  <a:lnTo>
                    <a:pt x="52875" y="18727"/>
                  </a:lnTo>
                  <a:lnTo>
                    <a:pt x="34135" y="19242"/>
                  </a:lnTo>
                  <a:lnTo>
                    <a:pt x="26564" y="23356"/>
                  </a:lnTo>
                  <a:lnTo>
                    <a:pt x="15033" y="37287"/>
                  </a:lnTo>
                  <a:lnTo>
                    <a:pt x="12247" y="55176"/>
                  </a:lnTo>
                  <a:lnTo>
                    <a:pt x="13142" y="64860"/>
                  </a:lnTo>
                  <a:lnTo>
                    <a:pt x="18418" y="72486"/>
                  </a:lnTo>
                  <a:lnTo>
                    <a:pt x="36759" y="84078"/>
                  </a:lnTo>
                  <a:lnTo>
                    <a:pt x="47030" y="85298"/>
                  </a:lnTo>
                  <a:lnTo>
                    <a:pt x="67802" y="80414"/>
                  </a:lnTo>
                  <a:lnTo>
                    <a:pt x="74745" y="73496"/>
                  </a:lnTo>
                  <a:lnTo>
                    <a:pt x="82460" y="53332"/>
                  </a:lnTo>
                  <a:lnTo>
                    <a:pt x="82177" y="43744"/>
                  </a:lnTo>
                  <a:lnTo>
                    <a:pt x="75624" y="26850"/>
                  </a:lnTo>
                  <a:lnTo>
                    <a:pt x="61794" y="14663"/>
                  </a:lnTo>
                  <a:lnTo>
                    <a:pt x="3598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263626" y="3348062"/>
              <a:ext cx="126344" cy="136871"/>
            </a:xfrm>
            <a:custGeom>
              <a:avLst/>
              <a:gdLst/>
              <a:ahLst/>
              <a:cxnLst/>
              <a:rect l="0" t="0" r="0" b="0"/>
              <a:pathLst>
                <a:path w="126344" h="136871">
                  <a:moveTo>
                    <a:pt x="0" y="136870"/>
                  </a:moveTo>
                  <a:lnTo>
                    <a:pt x="0" y="78254"/>
                  </a:lnTo>
                  <a:lnTo>
                    <a:pt x="0" y="37874"/>
                  </a:lnTo>
                  <a:lnTo>
                    <a:pt x="2340" y="31098"/>
                  </a:lnTo>
                  <a:lnTo>
                    <a:pt x="6239" y="28921"/>
                  </a:lnTo>
                  <a:lnTo>
                    <a:pt x="11179" y="29809"/>
                  </a:lnTo>
                  <a:lnTo>
                    <a:pt x="29309" y="42238"/>
                  </a:lnTo>
                  <a:lnTo>
                    <a:pt x="77282" y="104738"/>
                  </a:lnTo>
                  <a:lnTo>
                    <a:pt x="91280" y="121030"/>
                  </a:lnTo>
                  <a:lnTo>
                    <a:pt x="98288" y="123970"/>
                  </a:lnTo>
                  <a:lnTo>
                    <a:pt x="105300" y="123591"/>
                  </a:lnTo>
                  <a:lnTo>
                    <a:pt x="112314" y="120998"/>
                  </a:lnTo>
                  <a:lnTo>
                    <a:pt x="116990" y="114590"/>
                  </a:lnTo>
                  <a:lnTo>
                    <a:pt x="123571" y="83216"/>
                  </a:lnTo>
                  <a:lnTo>
                    <a:pt x="125795" y="33812"/>
                  </a:lnTo>
                  <a:lnTo>
                    <a:pt x="12634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111780" y="3260594"/>
              <a:ext cx="69578" cy="71120"/>
            </a:xfrm>
            <a:custGeom>
              <a:avLst/>
              <a:gdLst/>
              <a:ahLst/>
              <a:cxnLst/>
              <a:rect l="0" t="0" r="0" b="0"/>
              <a:pathLst>
                <a:path w="69578" h="71120">
                  <a:moveTo>
                    <a:pt x="36240" y="3240"/>
                  </a:moveTo>
                  <a:lnTo>
                    <a:pt x="19473" y="8829"/>
                  </a:lnTo>
                  <a:lnTo>
                    <a:pt x="8121" y="20932"/>
                  </a:lnTo>
                  <a:lnTo>
                    <a:pt x="3456" y="29072"/>
                  </a:lnTo>
                  <a:lnTo>
                    <a:pt x="1392" y="47476"/>
                  </a:lnTo>
                  <a:lnTo>
                    <a:pt x="2480" y="57297"/>
                  </a:lnTo>
                  <a:lnTo>
                    <a:pt x="7884" y="63844"/>
                  </a:lnTo>
                  <a:lnTo>
                    <a:pt x="26367" y="71119"/>
                  </a:lnTo>
                  <a:lnTo>
                    <a:pt x="35507" y="70720"/>
                  </a:lnTo>
                  <a:lnTo>
                    <a:pt x="51903" y="64036"/>
                  </a:lnTo>
                  <a:lnTo>
                    <a:pt x="63868" y="50148"/>
                  </a:lnTo>
                  <a:lnTo>
                    <a:pt x="68697" y="41531"/>
                  </a:lnTo>
                  <a:lnTo>
                    <a:pt x="69577" y="33446"/>
                  </a:lnTo>
                  <a:lnTo>
                    <a:pt x="64315" y="18225"/>
                  </a:lnTo>
                  <a:lnTo>
                    <a:pt x="51058" y="6780"/>
                  </a:lnTo>
                  <a:lnTo>
                    <a:pt x="42609" y="2090"/>
                  </a:lnTo>
                  <a:lnTo>
                    <a:pt x="23863" y="0"/>
                  </a:lnTo>
                  <a:lnTo>
                    <a:pt x="13951" y="1080"/>
                  </a:lnTo>
                  <a:lnTo>
                    <a:pt x="7343" y="6479"/>
                  </a:lnTo>
                  <a:lnTo>
                    <a:pt x="0" y="24957"/>
                  </a:lnTo>
                  <a:lnTo>
                    <a:pt x="1552" y="34095"/>
                  </a:lnTo>
                  <a:lnTo>
                    <a:pt x="12634" y="50489"/>
                  </a:lnTo>
                  <a:lnTo>
                    <a:pt x="20503" y="54626"/>
                  </a:lnTo>
                  <a:lnTo>
                    <a:pt x="38605" y="56104"/>
                  </a:lnTo>
                  <a:lnTo>
                    <a:pt x="55229" y="49741"/>
                  </a:lnTo>
                  <a:lnTo>
                    <a:pt x="62937" y="44770"/>
                  </a:lnTo>
                  <a:lnTo>
                    <a:pt x="66906" y="37945"/>
                  </a:lnTo>
                  <a:lnTo>
                    <a:pt x="68197" y="21004"/>
                  </a:lnTo>
                  <a:lnTo>
                    <a:pt x="64564" y="13913"/>
                  </a:lnTo>
                  <a:lnTo>
                    <a:pt x="51168" y="2914"/>
                  </a:lnTo>
                  <a:lnTo>
                    <a:pt x="43852" y="1853"/>
                  </a:lnTo>
                  <a:lnTo>
                    <a:pt x="36636" y="3485"/>
                  </a:lnTo>
                  <a:lnTo>
                    <a:pt x="23548" y="11538"/>
                  </a:lnTo>
                  <a:lnTo>
                    <a:pt x="4655" y="348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337533" y="3263834"/>
              <a:ext cx="10530" cy="136871"/>
            </a:xfrm>
            <a:custGeom>
              <a:avLst/>
              <a:gdLst/>
              <a:ahLst/>
              <a:cxnLst/>
              <a:rect l="0" t="0" r="0" b="0"/>
              <a:pathLst>
                <a:path w="10530" h="136871">
                  <a:moveTo>
                    <a:pt x="10529" y="0"/>
                  </a:moveTo>
                  <a:lnTo>
                    <a:pt x="2196" y="37478"/>
                  </a:lnTo>
                  <a:lnTo>
                    <a:pt x="3770" y="75445"/>
                  </a:lnTo>
                  <a:lnTo>
                    <a:pt x="6355" y="100212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253305" y="3242777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10528"/>
                  </a:moveTo>
                  <a:lnTo>
                    <a:pt x="130979" y="2195"/>
                  </a:lnTo>
                  <a:lnTo>
                    <a:pt x="79555" y="434"/>
                  </a:lnTo>
                  <a:lnTo>
                    <a:pt x="21781" y="8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4246772" y="2074114"/>
            <a:ext cx="165225" cy="372402"/>
            <a:chOff x="4246772" y="2074114"/>
            <a:chExt cx="165225" cy="372402"/>
          </a:xfrm>
        </p:grpSpPr>
        <p:sp>
          <p:nvSpPr>
            <p:cNvPr id="24" name="Freeform 23"/>
            <p:cNvSpPr/>
            <p:nvPr/>
          </p:nvSpPr>
          <p:spPr>
            <a:xfrm>
              <a:off x="4271583" y="2074114"/>
              <a:ext cx="93125" cy="88797"/>
            </a:xfrm>
            <a:custGeom>
              <a:avLst/>
              <a:gdLst/>
              <a:ahLst/>
              <a:cxnLst/>
              <a:rect l="0" t="0" r="0" b="0"/>
              <a:pathLst>
                <a:path w="93125" h="88797">
                  <a:moveTo>
                    <a:pt x="55629" y="10528"/>
                  </a:moveTo>
                  <a:lnTo>
                    <a:pt x="31583" y="20103"/>
                  </a:lnTo>
                  <a:lnTo>
                    <a:pt x="17256" y="30772"/>
                  </a:lnTo>
                  <a:lnTo>
                    <a:pt x="13669" y="38062"/>
                  </a:lnTo>
                  <a:lnTo>
                    <a:pt x="12803" y="55520"/>
                  </a:lnTo>
                  <a:lnTo>
                    <a:pt x="16550" y="62750"/>
                  </a:lnTo>
                  <a:lnTo>
                    <a:pt x="30072" y="73902"/>
                  </a:lnTo>
                  <a:lnTo>
                    <a:pt x="47780" y="76519"/>
                  </a:lnTo>
                  <a:lnTo>
                    <a:pt x="57415" y="75579"/>
                  </a:lnTo>
                  <a:lnTo>
                    <a:pt x="74361" y="68295"/>
                  </a:lnTo>
                  <a:lnTo>
                    <a:pt x="82155" y="63078"/>
                  </a:lnTo>
                  <a:lnTo>
                    <a:pt x="87351" y="54920"/>
                  </a:lnTo>
                  <a:lnTo>
                    <a:pt x="93124" y="33377"/>
                  </a:lnTo>
                  <a:lnTo>
                    <a:pt x="91154" y="24591"/>
                  </a:lnTo>
                  <a:lnTo>
                    <a:pt x="86332" y="17564"/>
                  </a:lnTo>
                  <a:lnTo>
                    <a:pt x="79607" y="11709"/>
                  </a:lnTo>
                  <a:lnTo>
                    <a:pt x="70444" y="8976"/>
                  </a:lnTo>
                  <a:lnTo>
                    <a:pt x="47785" y="9058"/>
                  </a:lnTo>
                  <a:lnTo>
                    <a:pt x="28356" y="16114"/>
                  </a:lnTo>
                  <a:lnTo>
                    <a:pt x="19900" y="21271"/>
                  </a:lnTo>
                  <a:lnTo>
                    <a:pt x="7384" y="36360"/>
                  </a:lnTo>
                  <a:lnTo>
                    <a:pt x="2409" y="45297"/>
                  </a:lnTo>
                  <a:lnTo>
                    <a:pt x="0" y="64585"/>
                  </a:lnTo>
                  <a:lnTo>
                    <a:pt x="996" y="74642"/>
                  </a:lnTo>
                  <a:lnTo>
                    <a:pt x="6339" y="81347"/>
                  </a:lnTo>
                  <a:lnTo>
                    <a:pt x="24753" y="88796"/>
                  </a:lnTo>
                  <a:lnTo>
                    <a:pt x="33876" y="88443"/>
                  </a:lnTo>
                  <a:lnTo>
                    <a:pt x="50250" y="81812"/>
                  </a:lnTo>
                  <a:lnTo>
                    <a:pt x="62207" y="67946"/>
                  </a:lnTo>
                  <a:lnTo>
                    <a:pt x="67033" y="59335"/>
                  </a:lnTo>
                  <a:lnTo>
                    <a:pt x="69276" y="40409"/>
                  </a:lnTo>
                  <a:lnTo>
                    <a:pt x="68237" y="30449"/>
                  </a:lnTo>
                  <a:lnTo>
                    <a:pt x="65204" y="22639"/>
                  </a:lnTo>
                  <a:lnTo>
                    <a:pt x="4510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246772" y="2223843"/>
              <a:ext cx="165225" cy="222673"/>
            </a:xfrm>
            <a:custGeom>
              <a:avLst/>
              <a:gdLst/>
              <a:ahLst/>
              <a:cxnLst/>
              <a:rect l="0" t="0" r="0" b="0"/>
              <a:pathLst>
                <a:path w="165225" h="222673">
                  <a:moveTo>
                    <a:pt x="112026" y="29255"/>
                  </a:moveTo>
                  <a:lnTo>
                    <a:pt x="100847" y="18077"/>
                  </a:lnTo>
                  <a:lnTo>
                    <a:pt x="71539" y="5536"/>
                  </a:lnTo>
                  <a:lnTo>
                    <a:pt x="33219" y="0"/>
                  </a:lnTo>
                  <a:lnTo>
                    <a:pt x="23223" y="2733"/>
                  </a:lnTo>
                  <a:lnTo>
                    <a:pt x="15389" y="8064"/>
                  </a:lnTo>
                  <a:lnTo>
                    <a:pt x="8997" y="15128"/>
                  </a:lnTo>
                  <a:lnTo>
                    <a:pt x="1894" y="35454"/>
                  </a:lnTo>
                  <a:lnTo>
                    <a:pt x="0" y="47426"/>
                  </a:lnTo>
                  <a:lnTo>
                    <a:pt x="4135" y="66967"/>
                  </a:lnTo>
                  <a:lnTo>
                    <a:pt x="8513" y="75453"/>
                  </a:lnTo>
                  <a:lnTo>
                    <a:pt x="16111" y="81111"/>
                  </a:lnTo>
                  <a:lnTo>
                    <a:pt x="37032" y="87397"/>
                  </a:lnTo>
                  <a:lnTo>
                    <a:pt x="99131" y="94883"/>
                  </a:lnTo>
                  <a:lnTo>
                    <a:pt x="120333" y="101707"/>
                  </a:lnTo>
                  <a:lnTo>
                    <a:pt x="160404" y="131791"/>
                  </a:lnTo>
                  <a:lnTo>
                    <a:pt x="164165" y="140896"/>
                  </a:lnTo>
                  <a:lnTo>
                    <a:pt x="165224" y="163491"/>
                  </a:lnTo>
                  <a:lnTo>
                    <a:pt x="158676" y="182892"/>
                  </a:lnTo>
                  <a:lnTo>
                    <a:pt x="153654" y="191341"/>
                  </a:lnTo>
                  <a:lnTo>
                    <a:pt x="138716" y="203849"/>
                  </a:lnTo>
                  <a:lnTo>
                    <a:pt x="100530" y="221410"/>
                  </a:lnTo>
                  <a:lnTo>
                    <a:pt x="80010" y="222672"/>
                  </a:lnTo>
                  <a:lnTo>
                    <a:pt x="59192" y="218163"/>
                  </a:lnTo>
                  <a:lnTo>
                    <a:pt x="17269" y="1977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3955667" y="989678"/>
            <a:ext cx="329432" cy="221100"/>
            <a:chOff x="3955667" y="989678"/>
            <a:chExt cx="329432" cy="221100"/>
          </a:xfrm>
        </p:grpSpPr>
        <p:sp>
          <p:nvSpPr>
            <p:cNvPr id="27" name="Freeform 26"/>
            <p:cNvSpPr/>
            <p:nvPr/>
          </p:nvSpPr>
          <p:spPr>
            <a:xfrm>
              <a:off x="3955667" y="989678"/>
              <a:ext cx="81320" cy="96883"/>
            </a:xfrm>
            <a:custGeom>
              <a:avLst/>
              <a:gdLst/>
              <a:ahLst/>
              <a:cxnLst/>
              <a:rect l="0" t="0" r="0" b="0"/>
              <a:pathLst>
                <a:path w="81320" h="96883">
                  <a:moveTo>
                    <a:pt x="34633" y="0"/>
                  </a:moveTo>
                  <a:lnTo>
                    <a:pt x="5325" y="34898"/>
                  </a:lnTo>
                  <a:lnTo>
                    <a:pt x="2226" y="44322"/>
                  </a:lnTo>
                  <a:lnTo>
                    <a:pt x="1903" y="64153"/>
                  </a:lnTo>
                  <a:lnTo>
                    <a:pt x="8778" y="81545"/>
                  </a:lnTo>
                  <a:lnTo>
                    <a:pt x="13887" y="89458"/>
                  </a:lnTo>
                  <a:lnTo>
                    <a:pt x="20803" y="93564"/>
                  </a:lnTo>
                  <a:lnTo>
                    <a:pt x="37845" y="95007"/>
                  </a:lnTo>
                  <a:lnTo>
                    <a:pt x="67170" y="83652"/>
                  </a:lnTo>
                  <a:lnTo>
                    <a:pt x="73872" y="75656"/>
                  </a:lnTo>
                  <a:lnTo>
                    <a:pt x="81319" y="54292"/>
                  </a:lnTo>
                  <a:lnTo>
                    <a:pt x="80965" y="44383"/>
                  </a:lnTo>
                  <a:lnTo>
                    <a:pt x="74332" y="27135"/>
                  </a:lnTo>
                  <a:lnTo>
                    <a:pt x="66949" y="21600"/>
                  </a:lnTo>
                  <a:lnTo>
                    <a:pt x="46266" y="15449"/>
                  </a:lnTo>
                  <a:lnTo>
                    <a:pt x="36539" y="16149"/>
                  </a:lnTo>
                  <a:lnTo>
                    <a:pt x="19493" y="23165"/>
                  </a:lnTo>
                  <a:lnTo>
                    <a:pt x="7237" y="37202"/>
                  </a:lnTo>
                  <a:lnTo>
                    <a:pt x="2331" y="45858"/>
                  </a:lnTo>
                  <a:lnTo>
                    <a:pt x="0" y="64835"/>
                  </a:lnTo>
                  <a:lnTo>
                    <a:pt x="1016" y="74809"/>
                  </a:lnTo>
                  <a:lnTo>
                    <a:pt x="5203" y="82628"/>
                  </a:lnTo>
                  <a:lnTo>
                    <a:pt x="19213" y="94436"/>
                  </a:lnTo>
                  <a:lnTo>
                    <a:pt x="27863" y="96882"/>
                  </a:lnTo>
                  <a:lnTo>
                    <a:pt x="46832" y="96481"/>
                  </a:lnTo>
                  <a:lnTo>
                    <a:pt x="53294" y="91227"/>
                  </a:lnTo>
                  <a:lnTo>
                    <a:pt x="60475" y="72911"/>
                  </a:lnTo>
                  <a:lnTo>
                    <a:pt x="60546" y="55412"/>
                  </a:lnTo>
                  <a:lnTo>
                    <a:pt x="5569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129657" y="1015770"/>
              <a:ext cx="155442" cy="195008"/>
            </a:xfrm>
            <a:custGeom>
              <a:avLst/>
              <a:gdLst/>
              <a:ahLst/>
              <a:cxnLst/>
              <a:rect l="0" t="0" r="0" b="0"/>
              <a:pathLst>
                <a:path w="155442" h="195008">
                  <a:moveTo>
                    <a:pt x="8042" y="58136"/>
                  </a:moveTo>
                  <a:lnTo>
                    <a:pt x="2453" y="74904"/>
                  </a:lnTo>
                  <a:lnTo>
                    <a:pt x="4567" y="107688"/>
                  </a:lnTo>
                  <a:lnTo>
                    <a:pt x="19037" y="166134"/>
                  </a:lnTo>
                  <a:lnTo>
                    <a:pt x="23458" y="184514"/>
                  </a:lnTo>
                  <a:lnTo>
                    <a:pt x="22998" y="184502"/>
                  </a:lnTo>
                  <a:lnTo>
                    <a:pt x="4176" y="121540"/>
                  </a:lnTo>
                  <a:lnTo>
                    <a:pt x="0" y="64768"/>
                  </a:lnTo>
                  <a:lnTo>
                    <a:pt x="3688" y="40027"/>
                  </a:lnTo>
                  <a:lnTo>
                    <a:pt x="12346" y="20452"/>
                  </a:lnTo>
                  <a:lnTo>
                    <a:pt x="17930" y="11956"/>
                  </a:lnTo>
                  <a:lnTo>
                    <a:pt x="26333" y="6293"/>
                  </a:lnTo>
                  <a:lnTo>
                    <a:pt x="48147" y="0"/>
                  </a:lnTo>
                  <a:lnTo>
                    <a:pt x="57006" y="1831"/>
                  </a:lnTo>
                  <a:lnTo>
                    <a:pt x="64081" y="6561"/>
                  </a:lnTo>
                  <a:lnTo>
                    <a:pt x="69968" y="13225"/>
                  </a:lnTo>
                  <a:lnTo>
                    <a:pt x="76509" y="33106"/>
                  </a:lnTo>
                  <a:lnTo>
                    <a:pt x="78253" y="44959"/>
                  </a:lnTo>
                  <a:lnTo>
                    <a:pt x="73952" y="64368"/>
                  </a:lnTo>
                  <a:lnTo>
                    <a:pt x="69530" y="72819"/>
                  </a:lnTo>
                  <a:lnTo>
                    <a:pt x="55257" y="85329"/>
                  </a:lnTo>
                  <a:lnTo>
                    <a:pt x="46538" y="90303"/>
                  </a:lnTo>
                  <a:lnTo>
                    <a:pt x="43065" y="95958"/>
                  </a:lnTo>
                  <a:lnTo>
                    <a:pt x="43089" y="102068"/>
                  </a:lnTo>
                  <a:lnTo>
                    <a:pt x="49354" y="115096"/>
                  </a:lnTo>
                  <a:lnTo>
                    <a:pt x="79051" y="149490"/>
                  </a:lnTo>
                  <a:lnTo>
                    <a:pt x="141175" y="189422"/>
                  </a:lnTo>
                  <a:lnTo>
                    <a:pt x="155441" y="19500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Freeform 29"/>
          <p:cNvSpPr/>
          <p:nvPr/>
        </p:nvSpPr>
        <p:spPr>
          <a:xfrm>
            <a:off x="3114272" y="2092568"/>
            <a:ext cx="77799" cy="78575"/>
          </a:xfrm>
          <a:custGeom>
            <a:avLst/>
            <a:gdLst/>
            <a:ahLst/>
            <a:cxnLst/>
            <a:rect l="0" t="0" r="0" b="0"/>
            <a:pathLst>
              <a:path w="77799" h="78575">
                <a:moveTo>
                  <a:pt x="44277" y="13131"/>
                </a:moveTo>
                <a:lnTo>
                  <a:pt x="21920" y="13131"/>
                </a:lnTo>
                <a:lnTo>
                  <a:pt x="14164" y="16641"/>
                </a:lnTo>
                <a:lnTo>
                  <a:pt x="2428" y="29899"/>
                </a:lnTo>
                <a:lnTo>
                  <a:pt x="0" y="38347"/>
                </a:lnTo>
                <a:lnTo>
                  <a:pt x="421" y="57094"/>
                </a:lnTo>
                <a:lnTo>
                  <a:pt x="4512" y="64666"/>
                </a:lnTo>
                <a:lnTo>
                  <a:pt x="18415" y="76200"/>
                </a:lnTo>
                <a:lnTo>
                  <a:pt x="27035" y="78574"/>
                </a:lnTo>
                <a:lnTo>
                  <a:pt x="45973" y="78091"/>
                </a:lnTo>
                <a:lnTo>
                  <a:pt x="53596" y="73985"/>
                </a:lnTo>
                <a:lnTo>
                  <a:pt x="65187" y="60065"/>
                </a:lnTo>
                <a:lnTo>
                  <a:pt x="67575" y="51439"/>
                </a:lnTo>
                <a:lnTo>
                  <a:pt x="67110" y="32497"/>
                </a:lnTo>
                <a:lnTo>
                  <a:pt x="63008" y="24871"/>
                </a:lnTo>
                <a:lnTo>
                  <a:pt x="49093" y="13280"/>
                </a:lnTo>
                <a:lnTo>
                  <a:pt x="40468" y="10891"/>
                </a:lnTo>
                <a:lnTo>
                  <a:pt x="21527" y="11355"/>
                </a:lnTo>
                <a:lnTo>
                  <a:pt x="15072" y="16627"/>
                </a:lnTo>
                <a:lnTo>
                  <a:pt x="7900" y="34962"/>
                </a:lnTo>
                <a:lnTo>
                  <a:pt x="8328" y="44063"/>
                </a:lnTo>
                <a:lnTo>
                  <a:pt x="15041" y="60414"/>
                </a:lnTo>
                <a:lnTo>
                  <a:pt x="28944" y="72360"/>
                </a:lnTo>
                <a:lnTo>
                  <a:pt x="37564" y="77184"/>
                </a:lnTo>
                <a:lnTo>
                  <a:pt x="45651" y="78060"/>
                </a:lnTo>
                <a:lnTo>
                  <a:pt x="60875" y="72794"/>
                </a:lnTo>
                <a:lnTo>
                  <a:pt x="72321" y="59535"/>
                </a:lnTo>
                <a:lnTo>
                  <a:pt x="77011" y="51086"/>
                </a:lnTo>
                <a:lnTo>
                  <a:pt x="77798" y="41944"/>
                </a:lnTo>
                <a:lnTo>
                  <a:pt x="72433" y="22427"/>
                </a:lnTo>
                <a:lnTo>
                  <a:pt x="59130" y="8294"/>
                </a:lnTo>
                <a:lnTo>
                  <a:pt x="50670" y="2887"/>
                </a:lnTo>
                <a:lnTo>
                  <a:pt x="43859" y="453"/>
                </a:lnTo>
                <a:lnTo>
                  <a:pt x="38149" y="0"/>
                </a:lnTo>
                <a:lnTo>
                  <a:pt x="23220" y="2603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3" name="Group 32"/>
          <p:cNvGrpSpPr/>
          <p:nvPr/>
        </p:nvGrpSpPr>
        <p:grpSpPr>
          <a:xfrm>
            <a:off x="3242777" y="2179399"/>
            <a:ext cx="136871" cy="147400"/>
            <a:chOff x="3242777" y="2179399"/>
            <a:chExt cx="136871" cy="147400"/>
          </a:xfrm>
        </p:grpSpPr>
        <p:sp>
          <p:nvSpPr>
            <p:cNvPr id="31" name="Freeform 30"/>
            <p:cNvSpPr/>
            <p:nvPr/>
          </p:nvSpPr>
          <p:spPr>
            <a:xfrm>
              <a:off x="3253305" y="2179399"/>
              <a:ext cx="126343" cy="147400"/>
            </a:xfrm>
            <a:custGeom>
              <a:avLst/>
              <a:gdLst/>
              <a:ahLst/>
              <a:cxnLst/>
              <a:rect l="0" t="0" r="0" b="0"/>
              <a:pathLst>
                <a:path w="126343" h="147400">
                  <a:moveTo>
                    <a:pt x="126342" y="0"/>
                  </a:moveTo>
                  <a:lnTo>
                    <a:pt x="63009" y="63333"/>
                  </a:lnTo>
                  <a:lnTo>
                    <a:pt x="29225" y="99457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242777" y="2179399"/>
              <a:ext cx="126343" cy="147400"/>
            </a:xfrm>
            <a:custGeom>
              <a:avLst/>
              <a:gdLst/>
              <a:ahLst/>
              <a:cxnLst/>
              <a:rect l="0" t="0" r="0" b="0"/>
              <a:pathLst>
                <a:path w="126343" h="147400">
                  <a:moveTo>
                    <a:pt x="0" y="0"/>
                  </a:moveTo>
                  <a:lnTo>
                    <a:pt x="49498" y="59593"/>
                  </a:lnTo>
                  <a:lnTo>
                    <a:pt x="97117" y="109960"/>
                  </a:lnTo>
                  <a:lnTo>
                    <a:pt x="110924" y="134746"/>
                  </a:lnTo>
                  <a:lnTo>
                    <a:pt x="126342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5944360" y="558010"/>
            <a:ext cx="2015185" cy="360622"/>
            <a:chOff x="5944360" y="558010"/>
            <a:chExt cx="2015185" cy="360622"/>
          </a:xfrm>
        </p:grpSpPr>
        <p:sp>
          <p:nvSpPr>
            <p:cNvPr id="34" name="Freeform 33"/>
            <p:cNvSpPr/>
            <p:nvPr/>
          </p:nvSpPr>
          <p:spPr>
            <a:xfrm>
              <a:off x="5944360" y="752757"/>
              <a:ext cx="302276" cy="165875"/>
            </a:xfrm>
            <a:custGeom>
              <a:avLst/>
              <a:gdLst/>
              <a:ahLst/>
              <a:cxnLst/>
              <a:rect l="0" t="0" r="0" b="0"/>
              <a:pathLst>
                <a:path w="302276" h="165875">
                  <a:moveTo>
                    <a:pt x="25298" y="15823"/>
                  </a:moveTo>
                  <a:lnTo>
                    <a:pt x="14119" y="27001"/>
                  </a:lnTo>
                  <a:lnTo>
                    <a:pt x="11996" y="33804"/>
                  </a:lnTo>
                  <a:lnTo>
                    <a:pt x="14597" y="60145"/>
                  </a:lnTo>
                  <a:lnTo>
                    <a:pt x="23657" y="116459"/>
                  </a:lnTo>
                  <a:lnTo>
                    <a:pt x="29870" y="163690"/>
                  </a:lnTo>
                  <a:lnTo>
                    <a:pt x="27176" y="165874"/>
                  </a:lnTo>
                  <a:lnTo>
                    <a:pt x="23040" y="164990"/>
                  </a:lnTo>
                  <a:lnTo>
                    <a:pt x="15325" y="154649"/>
                  </a:lnTo>
                  <a:lnTo>
                    <a:pt x="841" y="113825"/>
                  </a:lnTo>
                  <a:lnTo>
                    <a:pt x="0" y="90965"/>
                  </a:lnTo>
                  <a:lnTo>
                    <a:pt x="8992" y="42104"/>
                  </a:lnTo>
                  <a:lnTo>
                    <a:pt x="24236" y="12432"/>
                  </a:lnTo>
                  <a:lnTo>
                    <a:pt x="32779" y="6543"/>
                  </a:lnTo>
                  <a:lnTo>
                    <a:pt x="54749" y="0"/>
                  </a:lnTo>
                  <a:lnTo>
                    <a:pt x="64819" y="595"/>
                  </a:lnTo>
                  <a:lnTo>
                    <a:pt x="82247" y="7495"/>
                  </a:lnTo>
                  <a:lnTo>
                    <a:pt x="105213" y="30123"/>
                  </a:lnTo>
                  <a:lnTo>
                    <a:pt x="138995" y="93329"/>
                  </a:lnTo>
                  <a:lnTo>
                    <a:pt x="143210" y="94400"/>
                  </a:lnTo>
                  <a:lnTo>
                    <a:pt x="146020" y="90434"/>
                  </a:lnTo>
                  <a:lnTo>
                    <a:pt x="160475" y="46142"/>
                  </a:lnTo>
                  <a:lnTo>
                    <a:pt x="171555" y="25789"/>
                  </a:lnTo>
                  <a:lnTo>
                    <a:pt x="187397" y="11283"/>
                  </a:lnTo>
                  <a:lnTo>
                    <a:pt x="196535" y="5777"/>
                  </a:lnTo>
                  <a:lnTo>
                    <a:pt x="219166" y="2780"/>
                  </a:lnTo>
                  <a:lnTo>
                    <a:pt x="242483" y="6516"/>
                  </a:lnTo>
                  <a:lnTo>
                    <a:pt x="260644" y="15976"/>
                  </a:lnTo>
                  <a:lnTo>
                    <a:pt x="284023" y="40045"/>
                  </a:lnTo>
                  <a:lnTo>
                    <a:pt x="300179" y="74992"/>
                  </a:lnTo>
                  <a:lnTo>
                    <a:pt x="302275" y="101392"/>
                  </a:lnTo>
                  <a:lnTo>
                    <a:pt x="299039" y="1632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346766" y="600124"/>
              <a:ext cx="201960" cy="294799"/>
            </a:xfrm>
            <a:custGeom>
              <a:avLst/>
              <a:gdLst/>
              <a:ahLst/>
              <a:cxnLst/>
              <a:rect l="0" t="0" r="0" b="0"/>
              <a:pathLst>
                <a:path w="201960" h="294799">
                  <a:moveTo>
                    <a:pt x="96674" y="0"/>
                  </a:moveTo>
                  <a:lnTo>
                    <a:pt x="78716" y="53875"/>
                  </a:lnTo>
                  <a:lnTo>
                    <a:pt x="56864" y="115922"/>
                  </a:lnTo>
                  <a:lnTo>
                    <a:pt x="31452" y="168470"/>
                  </a:lnTo>
                  <a:lnTo>
                    <a:pt x="4305" y="229433"/>
                  </a:lnTo>
                  <a:lnTo>
                    <a:pt x="0" y="240693"/>
                  </a:lnTo>
                  <a:lnTo>
                    <a:pt x="639" y="249369"/>
                  </a:lnTo>
                  <a:lnTo>
                    <a:pt x="4575" y="256323"/>
                  </a:lnTo>
                  <a:lnTo>
                    <a:pt x="10708" y="262129"/>
                  </a:lnTo>
                  <a:lnTo>
                    <a:pt x="30001" y="268580"/>
                  </a:lnTo>
                  <a:lnTo>
                    <a:pt x="80515" y="272721"/>
                  </a:lnTo>
                  <a:lnTo>
                    <a:pt x="135553" y="281945"/>
                  </a:lnTo>
                  <a:lnTo>
                    <a:pt x="182126" y="291912"/>
                  </a:lnTo>
                  <a:lnTo>
                    <a:pt x="201959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701877" y="558010"/>
              <a:ext cx="337539" cy="333894"/>
            </a:xfrm>
            <a:custGeom>
              <a:avLst/>
              <a:gdLst/>
              <a:ahLst/>
              <a:cxnLst/>
              <a:rect l="0" t="0" r="0" b="0"/>
              <a:pathLst>
                <a:path w="337539" h="333894">
                  <a:moveTo>
                    <a:pt x="152175" y="10528"/>
                  </a:moveTo>
                  <a:lnTo>
                    <a:pt x="135407" y="4939"/>
                  </a:lnTo>
                  <a:lnTo>
                    <a:pt x="117816" y="8434"/>
                  </a:lnTo>
                  <a:lnTo>
                    <a:pt x="60294" y="34521"/>
                  </a:lnTo>
                  <a:lnTo>
                    <a:pt x="37213" y="56632"/>
                  </a:lnTo>
                  <a:lnTo>
                    <a:pt x="18677" y="85410"/>
                  </a:lnTo>
                  <a:lnTo>
                    <a:pt x="10954" y="106980"/>
                  </a:lnTo>
                  <a:lnTo>
                    <a:pt x="0" y="167062"/>
                  </a:lnTo>
                  <a:lnTo>
                    <a:pt x="1541" y="205217"/>
                  </a:lnTo>
                  <a:lnTo>
                    <a:pt x="14996" y="240569"/>
                  </a:lnTo>
                  <a:lnTo>
                    <a:pt x="48909" y="290022"/>
                  </a:lnTo>
                  <a:lnTo>
                    <a:pt x="79073" y="315740"/>
                  </a:lnTo>
                  <a:lnTo>
                    <a:pt x="99798" y="326722"/>
                  </a:lnTo>
                  <a:lnTo>
                    <a:pt x="136786" y="333893"/>
                  </a:lnTo>
                  <a:lnTo>
                    <a:pt x="190036" y="327910"/>
                  </a:lnTo>
                  <a:lnTo>
                    <a:pt x="235563" y="312344"/>
                  </a:lnTo>
                  <a:lnTo>
                    <a:pt x="278351" y="281496"/>
                  </a:lnTo>
                  <a:lnTo>
                    <a:pt x="304463" y="257451"/>
                  </a:lnTo>
                  <a:lnTo>
                    <a:pt x="321429" y="224331"/>
                  </a:lnTo>
                  <a:lnTo>
                    <a:pt x="336473" y="177283"/>
                  </a:lnTo>
                  <a:lnTo>
                    <a:pt x="337538" y="117210"/>
                  </a:lnTo>
                  <a:lnTo>
                    <a:pt x="331654" y="90698"/>
                  </a:lnTo>
                  <a:lnTo>
                    <a:pt x="321240" y="71116"/>
                  </a:lnTo>
                  <a:lnTo>
                    <a:pt x="305694" y="57733"/>
                  </a:lnTo>
                  <a:lnTo>
                    <a:pt x="245209" y="19309"/>
                  </a:lnTo>
                  <a:lnTo>
                    <a:pt x="188848" y="3351"/>
                  </a:lnTo>
                  <a:lnTo>
                    <a:pt x="16270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917222" y="779108"/>
              <a:ext cx="115815" cy="115815"/>
            </a:xfrm>
            <a:custGeom>
              <a:avLst/>
              <a:gdLst/>
              <a:ahLst/>
              <a:cxnLst/>
              <a:rect l="0" t="0" r="0" b="0"/>
              <a:pathLst>
                <a:path w="115815" h="115815">
                  <a:moveTo>
                    <a:pt x="0" y="0"/>
                  </a:moveTo>
                  <a:lnTo>
                    <a:pt x="5590" y="16768"/>
                  </a:lnTo>
                  <a:lnTo>
                    <a:pt x="17693" y="31239"/>
                  </a:lnTo>
                  <a:lnTo>
                    <a:pt x="79059" y="80699"/>
                  </a:lnTo>
                  <a:lnTo>
                    <a:pt x="115814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159378" y="579067"/>
              <a:ext cx="231628" cy="305327"/>
            </a:xfrm>
            <a:custGeom>
              <a:avLst/>
              <a:gdLst/>
              <a:ahLst/>
              <a:cxnLst/>
              <a:rect l="0" t="0" r="0" b="0"/>
              <a:pathLst>
                <a:path w="231628" h="305327">
                  <a:moveTo>
                    <a:pt x="231627" y="0"/>
                  </a:moveTo>
                  <a:lnTo>
                    <a:pt x="214859" y="5589"/>
                  </a:lnTo>
                  <a:lnTo>
                    <a:pt x="200388" y="17692"/>
                  </a:lnTo>
                  <a:lnTo>
                    <a:pt x="157958" y="77448"/>
                  </a:lnTo>
                  <a:lnTo>
                    <a:pt x="122837" y="137147"/>
                  </a:lnTo>
                  <a:lnTo>
                    <a:pt x="82149" y="198460"/>
                  </a:lnTo>
                  <a:lnTo>
                    <a:pt x="35529" y="257484"/>
                  </a:lnTo>
                  <a:lnTo>
                    <a:pt x="6296" y="291386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148849" y="600124"/>
              <a:ext cx="189514" cy="242156"/>
            </a:xfrm>
            <a:custGeom>
              <a:avLst/>
              <a:gdLst/>
              <a:ahLst/>
              <a:cxnLst/>
              <a:rect l="0" t="0" r="0" b="0"/>
              <a:pathLst>
                <a:path w="189514" h="242156">
                  <a:moveTo>
                    <a:pt x="0" y="0"/>
                  </a:moveTo>
                  <a:lnTo>
                    <a:pt x="26026" y="42692"/>
                  </a:lnTo>
                  <a:lnTo>
                    <a:pt x="67119" y="96002"/>
                  </a:lnTo>
                  <a:lnTo>
                    <a:pt x="110745" y="156474"/>
                  </a:lnTo>
                  <a:lnTo>
                    <a:pt x="163346" y="215382"/>
                  </a:lnTo>
                  <a:lnTo>
                    <a:pt x="189513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499762" y="563402"/>
              <a:ext cx="238685" cy="330156"/>
            </a:xfrm>
            <a:custGeom>
              <a:avLst/>
              <a:gdLst/>
              <a:ahLst/>
              <a:cxnLst/>
              <a:rect l="0" t="0" r="0" b="0"/>
              <a:pathLst>
                <a:path w="238685" h="330156">
                  <a:moveTo>
                    <a:pt x="7057" y="99893"/>
                  </a:moveTo>
                  <a:lnTo>
                    <a:pt x="21711" y="158510"/>
                  </a:lnTo>
                  <a:lnTo>
                    <a:pt x="35603" y="218226"/>
                  </a:lnTo>
                  <a:lnTo>
                    <a:pt x="38042" y="277945"/>
                  </a:lnTo>
                  <a:lnTo>
                    <a:pt x="37353" y="329473"/>
                  </a:lnTo>
                  <a:lnTo>
                    <a:pt x="35443" y="330155"/>
                  </a:lnTo>
                  <a:lnTo>
                    <a:pt x="33000" y="327100"/>
                  </a:lnTo>
                  <a:lnTo>
                    <a:pt x="22518" y="267651"/>
                  </a:lnTo>
                  <a:lnTo>
                    <a:pt x="11638" y="226028"/>
                  </a:lnTo>
                  <a:lnTo>
                    <a:pt x="7961" y="170042"/>
                  </a:lnTo>
                  <a:lnTo>
                    <a:pt x="0" y="113923"/>
                  </a:lnTo>
                  <a:lnTo>
                    <a:pt x="334" y="57777"/>
                  </a:lnTo>
                  <a:lnTo>
                    <a:pt x="6408" y="32042"/>
                  </a:lnTo>
                  <a:lnTo>
                    <a:pt x="16907" y="12805"/>
                  </a:lnTo>
                  <a:lnTo>
                    <a:pt x="25322" y="6739"/>
                  </a:lnTo>
                  <a:lnTo>
                    <a:pt x="47150" y="0"/>
                  </a:lnTo>
                  <a:lnTo>
                    <a:pt x="72448" y="3243"/>
                  </a:lnTo>
                  <a:lnTo>
                    <a:pt x="96951" y="12484"/>
                  </a:lnTo>
                  <a:lnTo>
                    <a:pt x="123899" y="32010"/>
                  </a:lnTo>
                  <a:lnTo>
                    <a:pt x="139315" y="49835"/>
                  </a:lnTo>
                  <a:lnTo>
                    <a:pt x="147727" y="72576"/>
                  </a:lnTo>
                  <a:lnTo>
                    <a:pt x="149970" y="85191"/>
                  </a:lnTo>
                  <a:lnTo>
                    <a:pt x="146223" y="108567"/>
                  </a:lnTo>
                  <a:lnTo>
                    <a:pt x="130959" y="138338"/>
                  </a:lnTo>
                  <a:lnTo>
                    <a:pt x="104841" y="169358"/>
                  </a:lnTo>
                  <a:lnTo>
                    <a:pt x="84831" y="177560"/>
                  </a:lnTo>
                  <a:lnTo>
                    <a:pt x="72944" y="179747"/>
                  </a:lnTo>
                  <a:lnTo>
                    <a:pt x="67359" y="184714"/>
                  </a:lnTo>
                  <a:lnTo>
                    <a:pt x="65976" y="191535"/>
                  </a:lnTo>
                  <a:lnTo>
                    <a:pt x="67393" y="199592"/>
                  </a:lnTo>
                  <a:lnTo>
                    <a:pt x="75207" y="214784"/>
                  </a:lnTo>
                  <a:lnTo>
                    <a:pt x="126574" y="271822"/>
                  </a:lnTo>
                  <a:lnTo>
                    <a:pt x="167090" y="306949"/>
                  </a:lnTo>
                  <a:lnTo>
                    <a:pt x="190097" y="314750"/>
                  </a:lnTo>
                  <a:lnTo>
                    <a:pt x="238684" y="3209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822673" y="652766"/>
              <a:ext cx="73701" cy="21058"/>
            </a:xfrm>
            <a:custGeom>
              <a:avLst/>
              <a:gdLst/>
              <a:ahLst/>
              <a:cxnLst/>
              <a:rect l="0" t="0" r="0" b="0"/>
              <a:pathLst>
                <a:path w="73701" h="21058">
                  <a:moveTo>
                    <a:pt x="73700" y="0"/>
                  </a:moveTo>
                  <a:lnTo>
                    <a:pt x="15946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854259" y="747523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0"/>
                  </a:moveTo>
                  <a:lnTo>
                    <a:pt x="43192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5991585" y="1207758"/>
            <a:ext cx="1978489" cy="276761"/>
            <a:chOff x="5991585" y="1207758"/>
            <a:chExt cx="1978489" cy="276761"/>
          </a:xfrm>
        </p:grpSpPr>
        <p:sp>
          <p:nvSpPr>
            <p:cNvPr id="44" name="Freeform 43"/>
            <p:cNvSpPr/>
            <p:nvPr/>
          </p:nvSpPr>
          <p:spPr>
            <a:xfrm>
              <a:off x="5991585" y="1316062"/>
              <a:ext cx="238988" cy="168457"/>
            </a:xfrm>
            <a:custGeom>
              <a:avLst/>
              <a:gdLst/>
              <a:ahLst/>
              <a:cxnLst/>
              <a:rect l="0" t="0" r="0" b="0"/>
              <a:pathLst>
                <a:path w="238988" h="168457">
                  <a:moveTo>
                    <a:pt x="30715" y="0"/>
                  </a:moveTo>
                  <a:lnTo>
                    <a:pt x="23480" y="27556"/>
                  </a:lnTo>
                  <a:lnTo>
                    <a:pt x="20837" y="83778"/>
                  </a:lnTo>
                  <a:lnTo>
                    <a:pt x="20315" y="140291"/>
                  </a:lnTo>
                  <a:lnTo>
                    <a:pt x="17933" y="147340"/>
                  </a:lnTo>
                  <a:lnTo>
                    <a:pt x="14005" y="149699"/>
                  </a:lnTo>
                  <a:lnTo>
                    <a:pt x="9046" y="148932"/>
                  </a:lnTo>
                  <a:lnTo>
                    <a:pt x="5741" y="142572"/>
                  </a:lnTo>
                  <a:lnTo>
                    <a:pt x="0" y="79852"/>
                  </a:lnTo>
                  <a:lnTo>
                    <a:pt x="4977" y="38347"/>
                  </a:lnTo>
                  <a:lnTo>
                    <a:pt x="13817" y="16653"/>
                  </a:lnTo>
                  <a:lnTo>
                    <a:pt x="19450" y="7592"/>
                  </a:lnTo>
                  <a:lnTo>
                    <a:pt x="26714" y="2722"/>
                  </a:lnTo>
                  <a:lnTo>
                    <a:pt x="44145" y="430"/>
                  </a:lnTo>
                  <a:lnTo>
                    <a:pt x="63590" y="9549"/>
                  </a:lnTo>
                  <a:lnTo>
                    <a:pt x="91149" y="34415"/>
                  </a:lnTo>
                  <a:lnTo>
                    <a:pt x="111013" y="64009"/>
                  </a:lnTo>
                  <a:lnTo>
                    <a:pt x="115832" y="74258"/>
                  </a:lnTo>
                  <a:lnTo>
                    <a:pt x="119045" y="76412"/>
                  </a:lnTo>
                  <a:lnTo>
                    <a:pt x="121187" y="73168"/>
                  </a:lnTo>
                  <a:lnTo>
                    <a:pt x="125907" y="58255"/>
                  </a:lnTo>
                  <a:lnTo>
                    <a:pt x="148001" y="23205"/>
                  </a:lnTo>
                  <a:lnTo>
                    <a:pt x="154529" y="15470"/>
                  </a:lnTo>
                  <a:lnTo>
                    <a:pt x="162391" y="11483"/>
                  </a:lnTo>
                  <a:lnTo>
                    <a:pt x="180485" y="10173"/>
                  </a:lnTo>
                  <a:lnTo>
                    <a:pt x="197105" y="16609"/>
                  </a:lnTo>
                  <a:lnTo>
                    <a:pt x="204813" y="21601"/>
                  </a:lnTo>
                  <a:lnTo>
                    <a:pt x="216496" y="36507"/>
                  </a:lnTo>
                  <a:lnTo>
                    <a:pt x="233529" y="74671"/>
                  </a:lnTo>
                  <a:lnTo>
                    <a:pt x="238987" y="111162"/>
                  </a:lnTo>
                  <a:lnTo>
                    <a:pt x="230757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319429" y="1231834"/>
              <a:ext cx="239825" cy="224384"/>
            </a:xfrm>
            <a:custGeom>
              <a:avLst/>
              <a:gdLst/>
              <a:ahLst/>
              <a:cxnLst/>
              <a:rect l="0" t="0" r="0" b="0"/>
              <a:pathLst>
                <a:path w="239825" h="224384">
                  <a:moveTo>
                    <a:pt x="134540" y="0"/>
                  </a:moveTo>
                  <a:lnTo>
                    <a:pt x="124964" y="24046"/>
                  </a:lnTo>
                  <a:lnTo>
                    <a:pt x="89876" y="85122"/>
                  </a:lnTo>
                  <a:lnTo>
                    <a:pt x="50088" y="147477"/>
                  </a:lnTo>
                  <a:lnTo>
                    <a:pt x="1165" y="206449"/>
                  </a:lnTo>
                  <a:lnTo>
                    <a:pt x="0" y="212502"/>
                  </a:lnTo>
                  <a:lnTo>
                    <a:pt x="2733" y="217707"/>
                  </a:lnTo>
                  <a:lnTo>
                    <a:pt x="8064" y="222347"/>
                  </a:lnTo>
                  <a:lnTo>
                    <a:pt x="26466" y="224383"/>
                  </a:lnTo>
                  <a:lnTo>
                    <a:pt x="76407" y="221747"/>
                  </a:lnTo>
                  <a:lnTo>
                    <a:pt x="138568" y="221226"/>
                  </a:lnTo>
                  <a:lnTo>
                    <a:pt x="197119" y="221124"/>
                  </a:lnTo>
                  <a:lnTo>
                    <a:pt x="239824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625900" y="1207758"/>
              <a:ext cx="220694" cy="254626"/>
            </a:xfrm>
            <a:custGeom>
              <a:avLst/>
              <a:gdLst/>
              <a:ahLst/>
              <a:cxnLst/>
              <a:rect l="0" t="0" r="0" b="0"/>
              <a:pathLst>
                <a:path w="220694" h="254626">
                  <a:moveTo>
                    <a:pt x="164980" y="13547"/>
                  </a:moveTo>
                  <a:lnTo>
                    <a:pt x="142624" y="2369"/>
                  </a:lnTo>
                  <a:lnTo>
                    <a:pt x="119169" y="0"/>
                  </a:lnTo>
                  <a:lnTo>
                    <a:pt x="65984" y="8012"/>
                  </a:lnTo>
                  <a:lnTo>
                    <a:pt x="29973" y="17496"/>
                  </a:lnTo>
                  <a:lnTo>
                    <a:pt x="21164" y="23199"/>
                  </a:lnTo>
                  <a:lnTo>
                    <a:pt x="8255" y="38894"/>
                  </a:lnTo>
                  <a:lnTo>
                    <a:pt x="1738" y="60687"/>
                  </a:lnTo>
                  <a:lnTo>
                    <a:pt x="0" y="73050"/>
                  </a:lnTo>
                  <a:lnTo>
                    <a:pt x="4309" y="93025"/>
                  </a:lnTo>
                  <a:lnTo>
                    <a:pt x="8733" y="101628"/>
                  </a:lnTo>
                  <a:lnTo>
                    <a:pt x="23008" y="114305"/>
                  </a:lnTo>
                  <a:lnTo>
                    <a:pt x="42220" y="122669"/>
                  </a:lnTo>
                  <a:lnTo>
                    <a:pt x="92682" y="128039"/>
                  </a:lnTo>
                  <a:lnTo>
                    <a:pt x="153250" y="137592"/>
                  </a:lnTo>
                  <a:lnTo>
                    <a:pt x="184512" y="148437"/>
                  </a:lnTo>
                  <a:lnTo>
                    <a:pt x="201347" y="159676"/>
                  </a:lnTo>
                  <a:lnTo>
                    <a:pt x="213509" y="175590"/>
                  </a:lnTo>
                  <a:lnTo>
                    <a:pt x="218389" y="184746"/>
                  </a:lnTo>
                  <a:lnTo>
                    <a:pt x="220693" y="204279"/>
                  </a:lnTo>
                  <a:lnTo>
                    <a:pt x="219670" y="214401"/>
                  </a:lnTo>
                  <a:lnTo>
                    <a:pt x="215478" y="222319"/>
                  </a:lnTo>
                  <a:lnTo>
                    <a:pt x="201463" y="234237"/>
                  </a:lnTo>
                  <a:lnTo>
                    <a:pt x="173840" y="247523"/>
                  </a:lnTo>
                  <a:lnTo>
                    <a:pt x="111194" y="254625"/>
                  </a:lnTo>
                  <a:lnTo>
                    <a:pt x="87263" y="254054"/>
                  </a:lnTo>
                  <a:lnTo>
                    <a:pt x="59695" y="2451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990922" y="1221305"/>
              <a:ext cx="157928" cy="221100"/>
            </a:xfrm>
            <a:custGeom>
              <a:avLst/>
              <a:gdLst/>
              <a:ahLst/>
              <a:cxnLst/>
              <a:rect l="0" t="0" r="0" b="0"/>
              <a:pathLst>
                <a:path w="157928" h="221100">
                  <a:moveTo>
                    <a:pt x="157927" y="0"/>
                  </a:moveTo>
                  <a:lnTo>
                    <a:pt x="141117" y="19151"/>
                  </a:lnTo>
                  <a:lnTo>
                    <a:pt x="108429" y="73218"/>
                  </a:lnTo>
                  <a:lnTo>
                    <a:pt x="76771" y="126279"/>
                  </a:lnTo>
                  <a:lnTo>
                    <a:pt x="60961" y="154789"/>
                  </a:lnTo>
                  <a:lnTo>
                    <a:pt x="6182" y="214778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959337" y="1263419"/>
              <a:ext cx="157928" cy="168457"/>
            </a:xfrm>
            <a:custGeom>
              <a:avLst/>
              <a:gdLst/>
              <a:ahLst/>
              <a:cxnLst/>
              <a:rect l="0" t="0" r="0" b="0"/>
              <a:pathLst>
                <a:path w="157928" h="168457">
                  <a:moveTo>
                    <a:pt x="0" y="0"/>
                  </a:moveTo>
                  <a:lnTo>
                    <a:pt x="42661" y="54115"/>
                  </a:lnTo>
                  <a:lnTo>
                    <a:pt x="96867" y="117363"/>
                  </a:lnTo>
                  <a:lnTo>
                    <a:pt x="157927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433119" y="1231834"/>
              <a:ext cx="10529" cy="242156"/>
            </a:xfrm>
            <a:custGeom>
              <a:avLst/>
              <a:gdLst/>
              <a:ahLst/>
              <a:cxnLst/>
              <a:rect l="0" t="0" r="0" b="0"/>
              <a:pathLst>
                <a:path w="10529" h="242156">
                  <a:moveTo>
                    <a:pt x="0" y="0"/>
                  </a:moveTo>
                  <a:lnTo>
                    <a:pt x="0" y="60383"/>
                  </a:lnTo>
                  <a:lnTo>
                    <a:pt x="5589" y="121632"/>
                  </a:lnTo>
                  <a:lnTo>
                    <a:pt x="9553" y="175931"/>
                  </a:lnTo>
                  <a:lnTo>
                    <a:pt x="10336" y="222358"/>
                  </a:lnTo>
                  <a:lnTo>
                    <a:pt x="10528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275192" y="1225768"/>
              <a:ext cx="305327" cy="16595"/>
            </a:xfrm>
            <a:custGeom>
              <a:avLst/>
              <a:gdLst/>
              <a:ahLst/>
              <a:cxnLst/>
              <a:rect l="0" t="0" r="0" b="0"/>
              <a:pathLst>
                <a:path w="305327" h="16595">
                  <a:moveTo>
                    <a:pt x="305326" y="6066"/>
                  </a:moveTo>
                  <a:lnTo>
                    <a:pt x="270535" y="0"/>
                  </a:lnTo>
                  <a:lnTo>
                    <a:pt x="211669" y="4521"/>
                  </a:lnTo>
                  <a:lnTo>
                    <a:pt x="154635" y="5761"/>
                  </a:lnTo>
                  <a:lnTo>
                    <a:pt x="106779" y="11565"/>
                  </a:lnTo>
                  <a:lnTo>
                    <a:pt x="55555" y="15104"/>
                  </a:lnTo>
                  <a:lnTo>
                    <a:pt x="0" y="165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801616" y="1305533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5114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843730" y="1389761"/>
              <a:ext cx="126344" cy="10530"/>
            </a:xfrm>
            <a:custGeom>
              <a:avLst/>
              <a:gdLst/>
              <a:ahLst/>
              <a:cxnLst/>
              <a:rect l="0" t="0" r="0" b="0"/>
              <a:pathLst>
                <a:path w="126344" h="10530">
                  <a:moveTo>
                    <a:pt x="126343" y="10529"/>
                  </a:moveTo>
                  <a:lnTo>
                    <a:pt x="64250" y="4940"/>
                  </a:lnTo>
                  <a:lnTo>
                    <a:pt x="11696" y="65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6011772" y="1831958"/>
            <a:ext cx="1768788" cy="284522"/>
            <a:chOff x="6011772" y="1831958"/>
            <a:chExt cx="1768788" cy="284522"/>
          </a:xfrm>
        </p:grpSpPr>
        <p:sp>
          <p:nvSpPr>
            <p:cNvPr id="54" name="Freeform 53"/>
            <p:cNvSpPr/>
            <p:nvPr/>
          </p:nvSpPr>
          <p:spPr>
            <a:xfrm>
              <a:off x="6011772" y="1936833"/>
              <a:ext cx="203948" cy="147810"/>
            </a:xfrm>
            <a:custGeom>
              <a:avLst/>
              <a:gdLst/>
              <a:ahLst/>
              <a:cxnLst/>
              <a:rect l="0" t="0" r="0" b="0"/>
              <a:pathLst>
                <a:path w="203948" h="147810">
                  <a:moveTo>
                    <a:pt x="0" y="31996"/>
                  </a:moveTo>
                  <a:lnTo>
                    <a:pt x="0" y="90613"/>
                  </a:lnTo>
                  <a:lnTo>
                    <a:pt x="0" y="135428"/>
                  </a:lnTo>
                  <a:lnTo>
                    <a:pt x="0" y="71947"/>
                  </a:lnTo>
                  <a:lnTo>
                    <a:pt x="2339" y="46242"/>
                  </a:lnTo>
                  <a:lnTo>
                    <a:pt x="11178" y="23120"/>
                  </a:lnTo>
                  <a:lnTo>
                    <a:pt x="29144" y="7383"/>
                  </a:lnTo>
                  <a:lnTo>
                    <a:pt x="40486" y="1550"/>
                  </a:lnTo>
                  <a:lnTo>
                    <a:pt x="50388" y="0"/>
                  </a:lnTo>
                  <a:lnTo>
                    <a:pt x="67628" y="4517"/>
                  </a:lnTo>
                  <a:lnTo>
                    <a:pt x="73162" y="11337"/>
                  </a:lnTo>
                  <a:lnTo>
                    <a:pt x="89322" y="65802"/>
                  </a:lnTo>
                  <a:lnTo>
                    <a:pt x="87272" y="55989"/>
                  </a:lnTo>
                  <a:lnTo>
                    <a:pt x="91820" y="39150"/>
                  </a:lnTo>
                  <a:lnTo>
                    <a:pt x="107534" y="13058"/>
                  </a:lnTo>
                  <a:lnTo>
                    <a:pt x="113804" y="5333"/>
                  </a:lnTo>
                  <a:lnTo>
                    <a:pt x="122662" y="1352"/>
                  </a:lnTo>
                  <a:lnTo>
                    <a:pt x="144984" y="49"/>
                  </a:lnTo>
                  <a:lnTo>
                    <a:pt x="164263" y="6489"/>
                  </a:lnTo>
                  <a:lnTo>
                    <a:pt x="172679" y="11481"/>
                  </a:lnTo>
                  <a:lnTo>
                    <a:pt x="185151" y="26388"/>
                  </a:lnTo>
                  <a:lnTo>
                    <a:pt x="202689" y="70142"/>
                  </a:lnTo>
                  <a:lnTo>
                    <a:pt x="203947" y="93403"/>
                  </a:lnTo>
                  <a:lnTo>
                    <a:pt x="189513" y="1478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318266" y="1831958"/>
              <a:ext cx="251517" cy="200258"/>
            </a:xfrm>
            <a:custGeom>
              <a:avLst/>
              <a:gdLst/>
              <a:ahLst/>
              <a:cxnLst/>
              <a:rect l="0" t="0" r="0" b="0"/>
              <a:pathLst>
                <a:path w="251517" h="200258">
                  <a:moveTo>
                    <a:pt x="135703" y="0"/>
                  </a:moveTo>
                  <a:lnTo>
                    <a:pt x="93041" y="54115"/>
                  </a:lnTo>
                  <a:lnTo>
                    <a:pt x="51426" y="115943"/>
                  </a:lnTo>
                  <a:lnTo>
                    <a:pt x="2338" y="174866"/>
                  </a:lnTo>
                  <a:lnTo>
                    <a:pt x="0" y="182088"/>
                  </a:lnTo>
                  <a:lnTo>
                    <a:pt x="781" y="189243"/>
                  </a:lnTo>
                  <a:lnTo>
                    <a:pt x="3641" y="196352"/>
                  </a:lnTo>
                  <a:lnTo>
                    <a:pt x="9057" y="199921"/>
                  </a:lnTo>
                  <a:lnTo>
                    <a:pt x="64000" y="200257"/>
                  </a:lnTo>
                  <a:lnTo>
                    <a:pt x="127170" y="191737"/>
                  </a:lnTo>
                  <a:lnTo>
                    <a:pt x="164760" y="193292"/>
                  </a:lnTo>
                  <a:lnTo>
                    <a:pt x="187222" y="195872"/>
                  </a:lnTo>
                  <a:lnTo>
                    <a:pt x="227118" y="191116"/>
                  </a:lnTo>
                  <a:lnTo>
                    <a:pt x="251516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801409" y="1853015"/>
              <a:ext cx="10530" cy="210571"/>
            </a:xfrm>
            <a:custGeom>
              <a:avLst/>
              <a:gdLst/>
              <a:ahLst/>
              <a:cxnLst/>
              <a:rect l="0" t="0" r="0" b="0"/>
              <a:pathLst>
                <a:path w="10530" h="210571">
                  <a:moveTo>
                    <a:pt x="0" y="0"/>
                  </a:moveTo>
                  <a:lnTo>
                    <a:pt x="0" y="54145"/>
                  </a:lnTo>
                  <a:lnTo>
                    <a:pt x="5590" y="109091"/>
                  </a:lnTo>
                  <a:lnTo>
                    <a:pt x="9553" y="163835"/>
                  </a:lnTo>
                  <a:lnTo>
                    <a:pt x="10529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654010" y="1831958"/>
              <a:ext cx="252685" cy="63172"/>
            </a:xfrm>
            <a:custGeom>
              <a:avLst/>
              <a:gdLst/>
              <a:ahLst/>
              <a:cxnLst/>
              <a:rect l="0" t="0" r="0" b="0"/>
              <a:pathLst>
                <a:path w="252685" h="63172">
                  <a:moveTo>
                    <a:pt x="252684" y="0"/>
                  </a:moveTo>
                  <a:lnTo>
                    <a:pt x="199656" y="14654"/>
                  </a:lnTo>
                  <a:lnTo>
                    <a:pt x="143381" y="28198"/>
                  </a:lnTo>
                  <a:lnTo>
                    <a:pt x="92923" y="42138"/>
                  </a:lnTo>
                  <a:lnTo>
                    <a:pt x="33901" y="58495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938280" y="1874072"/>
              <a:ext cx="178985" cy="210571"/>
            </a:xfrm>
            <a:custGeom>
              <a:avLst/>
              <a:gdLst/>
              <a:ahLst/>
              <a:cxnLst/>
              <a:rect l="0" t="0" r="0" b="0"/>
              <a:pathLst>
                <a:path w="178985" h="210571">
                  <a:moveTo>
                    <a:pt x="178984" y="0"/>
                  </a:moveTo>
                  <a:lnTo>
                    <a:pt x="129486" y="55087"/>
                  </a:lnTo>
                  <a:lnTo>
                    <a:pt x="87705" y="116028"/>
                  </a:lnTo>
                  <a:lnTo>
                    <a:pt x="45620" y="173414"/>
                  </a:lnTo>
                  <a:lnTo>
                    <a:pt x="18717" y="200804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948808" y="1895129"/>
              <a:ext cx="126343" cy="200043"/>
            </a:xfrm>
            <a:custGeom>
              <a:avLst/>
              <a:gdLst/>
              <a:ahLst/>
              <a:cxnLst/>
              <a:rect l="0" t="0" r="0" b="0"/>
              <a:pathLst>
                <a:path w="126343" h="200043">
                  <a:moveTo>
                    <a:pt x="0" y="0"/>
                  </a:moveTo>
                  <a:lnTo>
                    <a:pt x="34747" y="53875"/>
                  </a:lnTo>
                  <a:lnTo>
                    <a:pt x="67728" y="114752"/>
                  </a:lnTo>
                  <a:lnTo>
                    <a:pt x="112755" y="176522"/>
                  </a:lnTo>
                  <a:lnTo>
                    <a:pt x="126342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214409" y="1869381"/>
              <a:ext cx="239235" cy="247099"/>
            </a:xfrm>
            <a:custGeom>
              <a:avLst/>
              <a:gdLst/>
              <a:ahLst/>
              <a:cxnLst/>
              <a:rect l="0" t="0" r="0" b="0"/>
              <a:pathLst>
                <a:path w="239235" h="247099">
                  <a:moveTo>
                    <a:pt x="18668" y="225790"/>
                  </a:moveTo>
                  <a:lnTo>
                    <a:pt x="13080" y="163697"/>
                  </a:lnTo>
                  <a:lnTo>
                    <a:pt x="7946" y="106246"/>
                  </a:lnTo>
                  <a:lnTo>
                    <a:pt x="0" y="55557"/>
                  </a:lnTo>
                  <a:lnTo>
                    <a:pt x="1438" y="17813"/>
                  </a:lnTo>
                  <a:lnTo>
                    <a:pt x="3672" y="6420"/>
                  </a:lnTo>
                  <a:lnTo>
                    <a:pt x="7502" y="1164"/>
                  </a:lnTo>
                  <a:lnTo>
                    <a:pt x="12394" y="0"/>
                  </a:lnTo>
                  <a:lnTo>
                    <a:pt x="17995" y="1564"/>
                  </a:lnTo>
                  <a:lnTo>
                    <a:pt x="22898" y="6116"/>
                  </a:lnTo>
                  <a:lnTo>
                    <a:pt x="54905" y="59553"/>
                  </a:lnTo>
                  <a:lnTo>
                    <a:pt x="89009" y="119179"/>
                  </a:lnTo>
                  <a:lnTo>
                    <a:pt x="132307" y="178186"/>
                  </a:lnTo>
                  <a:lnTo>
                    <a:pt x="189077" y="241552"/>
                  </a:lnTo>
                  <a:lnTo>
                    <a:pt x="198955" y="245657"/>
                  </a:lnTo>
                  <a:lnTo>
                    <a:pt x="219289" y="247098"/>
                  </a:lnTo>
                  <a:lnTo>
                    <a:pt x="226115" y="242335"/>
                  </a:lnTo>
                  <a:lnTo>
                    <a:pt x="230666" y="234480"/>
                  </a:lnTo>
                  <a:lnTo>
                    <a:pt x="237071" y="197949"/>
                  </a:lnTo>
                  <a:lnTo>
                    <a:pt x="239234" y="138792"/>
                  </a:lnTo>
                  <a:lnTo>
                    <a:pt x="228244" y="79412"/>
                  </a:lnTo>
                  <a:lnTo>
                    <a:pt x="221535" y="47108"/>
                  </a:lnTo>
                  <a:lnTo>
                    <a:pt x="218710" y="152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7685803" y="1947772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10528"/>
                  </a:moveTo>
                  <a:lnTo>
                    <a:pt x="41536" y="740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685803" y="2032000"/>
              <a:ext cx="94757" cy="1"/>
            </a:xfrm>
            <a:custGeom>
              <a:avLst/>
              <a:gdLst/>
              <a:ahLst/>
              <a:cxnLst/>
              <a:rect l="0" t="0" r="0" b="0"/>
              <a:pathLst>
                <a:path w="94757" h="1">
                  <a:moveTo>
                    <a:pt x="94756" y="0"/>
                  </a:moveTo>
                  <a:lnTo>
                    <a:pt x="3613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6001243" y="2526839"/>
            <a:ext cx="536955" cy="250575"/>
            <a:chOff x="6001243" y="2526839"/>
            <a:chExt cx="536955" cy="250575"/>
          </a:xfrm>
        </p:grpSpPr>
        <p:sp>
          <p:nvSpPr>
            <p:cNvPr id="64" name="Freeform 63"/>
            <p:cNvSpPr/>
            <p:nvPr/>
          </p:nvSpPr>
          <p:spPr>
            <a:xfrm>
              <a:off x="6001243" y="2627951"/>
              <a:ext cx="263214" cy="149463"/>
            </a:xfrm>
            <a:custGeom>
              <a:avLst/>
              <a:gdLst/>
              <a:ahLst/>
              <a:cxnLst/>
              <a:rect l="0" t="0" r="0" b="0"/>
              <a:pathLst>
                <a:path w="263214" h="149463">
                  <a:moveTo>
                    <a:pt x="0" y="14702"/>
                  </a:moveTo>
                  <a:lnTo>
                    <a:pt x="8333" y="52179"/>
                  </a:lnTo>
                  <a:lnTo>
                    <a:pt x="15684" y="103603"/>
                  </a:lnTo>
                  <a:lnTo>
                    <a:pt x="19996" y="149462"/>
                  </a:lnTo>
                  <a:lnTo>
                    <a:pt x="20995" y="86223"/>
                  </a:lnTo>
                  <a:lnTo>
                    <a:pt x="23369" y="60527"/>
                  </a:lnTo>
                  <a:lnTo>
                    <a:pt x="32223" y="37408"/>
                  </a:lnTo>
                  <a:lnTo>
                    <a:pt x="47076" y="21674"/>
                  </a:lnTo>
                  <a:lnTo>
                    <a:pt x="55951" y="15840"/>
                  </a:lnTo>
                  <a:lnTo>
                    <a:pt x="75170" y="12478"/>
                  </a:lnTo>
                  <a:lnTo>
                    <a:pt x="85208" y="13219"/>
                  </a:lnTo>
                  <a:lnTo>
                    <a:pt x="102602" y="20282"/>
                  </a:lnTo>
                  <a:lnTo>
                    <a:pt x="110515" y="25441"/>
                  </a:lnTo>
                  <a:lnTo>
                    <a:pt x="122428" y="40531"/>
                  </a:lnTo>
                  <a:lnTo>
                    <a:pt x="141035" y="82010"/>
                  </a:lnTo>
                  <a:lnTo>
                    <a:pt x="139794" y="68570"/>
                  </a:lnTo>
                  <a:lnTo>
                    <a:pt x="146966" y="36642"/>
                  </a:lnTo>
                  <a:lnTo>
                    <a:pt x="157345" y="15094"/>
                  </a:lnTo>
                  <a:lnTo>
                    <a:pt x="165728" y="7944"/>
                  </a:lnTo>
                  <a:lnTo>
                    <a:pt x="187521" y="0"/>
                  </a:lnTo>
                  <a:lnTo>
                    <a:pt x="197544" y="221"/>
                  </a:lnTo>
                  <a:lnTo>
                    <a:pt x="214919" y="6706"/>
                  </a:lnTo>
                  <a:lnTo>
                    <a:pt x="237855" y="23511"/>
                  </a:lnTo>
                  <a:lnTo>
                    <a:pt x="249213" y="42793"/>
                  </a:lnTo>
                  <a:lnTo>
                    <a:pt x="259065" y="79957"/>
                  </a:lnTo>
                  <a:lnTo>
                    <a:pt x="263213" y="1305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319435" y="2526839"/>
              <a:ext cx="218763" cy="242156"/>
            </a:xfrm>
            <a:custGeom>
              <a:avLst/>
              <a:gdLst/>
              <a:ahLst/>
              <a:cxnLst/>
              <a:rect l="0" t="0" r="0" b="0"/>
              <a:pathLst>
                <a:path w="218763" h="242156">
                  <a:moveTo>
                    <a:pt x="155591" y="0"/>
                  </a:moveTo>
                  <a:lnTo>
                    <a:pt x="139950" y="17981"/>
                  </a:lnTo>
                  <a:lnTo>
                    <a:pt x="115983" y="74354"/>
                  </a:lnTo>
                  <a:lnTo>
                    <a:pt x="77986" y="129692"/>
                  </a:lnTo>
                  <a:lnTo>
                    <a:pt x="29226" y="191904"/>
                  </a:lnTo>
                  <a:lnTo>
                    <a:pt x="1168" y="226510"/>
                  </a:lnTo>
                  <a:lnTo>
                    <a:pt x="0" y="230555"/>
                  </a:lnTo>
                  <a:lnTo>
                    <a:pt x="2730" y="232083"/>
                  </a:lnTo>
                  <a:lnTo>
                    <a:pt x="51406" y="231687"/>
                  </a:lnTo>
                  <a:lnTo>
                    <a:pt x="111961" y="231639"/>
                  </a:lnTo>
                  <a:lnTo>
                    <a:pt x="174918" y="231629"/>
                  </a:lnTo>
                  <a:lnTo>
                    <a:pt x="196547" y="234748"/>
                  </a:lnTo>
                  <a:lnTo>
                    <a:pt x="218762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6613970" y="2590010"/>
            <a:ext cx="956020" cy="291357"/>
            <a:chOff x="6613970" y="2590010"/>
            <a:chExt cx="956020" cy="291357"/>
          </a:xfrm>
        </p:grpSpPr>
        <p:sp>
          <p:nvSpPr>
            <p:cNvPr id="67" name="Freeform 66"/>
            <p:cNvSpPr/>
            <p:nvPr/>
          </p:nvSpPr>
          <p:spPr>
            <a:xfrm>
              <a:off x="6613970" y="2590010"/>
              <a:ext cx="271668" cy="210571"/>
            </a:xfrm>
            <a:custGeom>
              <a:avLst/>
              <a:gdLst/>
              <a:ahLst/>
              <a:cxnLst/>
              <a:rect l="0" t="0" r="0" b="0"/>
              <a:pathLst>
                <a:path w="271668" h="210571">
                  <a:moveTo>
                    <a:pt x="50568" y="210570"/>
                  </a:moveTo>
                  <a:lnTo>
                    <a:pt x="32611" y="155525"/>
                  </a:lnTo>
                  <a:lnTo>
                    <a:pt x="15419" y="96058"/>
                  </a:lnTo>
                  <a:lnTo>
                    <a:pt x="2595" y="44494"/>
                  </a:lnTo>
                  <a:lnTo>
                    <a:pt x="0" y="17045"/>
                  </a:lnTo>
                  <a:lnTo>
                    <a:pt x="2819" y="10194"/>
                  </a:lnTo>
                  <a:lnTo>
                    <a:pt x="8207" y="7966"/>
                  </a:lnTo>
                  <a:lnTo>
                    <a:pt x="15309" y="8820"/>
                  </a:lnTo>
                  <a:lnTo>
                    <a:pt x="29438" y="16008"/>
                  </a:lnTo>
                  <a:lnTo>
                    <a:pt x="92896" y="75300"/>
                  </a:lnTo>
                  <a:lnTo>
                    <a:pt x="138017" y="135841"/>
                  </a:lnTo>
                  <a:lnTo>
                    <a:pt x="194447" y="196355"/>
                  </a:lnTo>
                  <a:lnTo>
                    <a:pt x="214731" y="204252"/>
                  </a:lnTo>
                  <a:lnTo>
                    <a:pt x="226690" y="206358"/>
                  </a:lnTo>
                  <a:lnTo>
                    <a:pt x="235833" y="204253"/>
                  </a:lnTo>
                  <a:lnTo>
                    <a:pt x="243099" y="199339"/>
                  </a:lnTo>
                  <a:lnTo>
                    <a:pt x="249112" y="192554"/>
                  </a:lnTo>
                  <a:lnTo>
                    <a:pt x="255793" y="169418"/>
                  </a:lnTo>
                  <a:lnTo>
                    <a:pt x="260083" y="106905"/>
                  </a:lnTo>
                  <a:lnTo>
                    <a:pt x="268166" y="53872"/>
                  </a:lnTo>
                  <a:lnTo>
                    <a:pt x="27166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990922" y="2621595"/>
              <a:ext cx="136871" cy="189514"/>
            </a:xfrm>
            <a:custGeom>
              <a:avLst/>
              <a:gdLst/>
              <a:ahLst/>
              <a:cxnLst/>
              <a:rect l="0" t="0" r="0" b="0"/>
              <a:pathLst>
                <a:path w="136871" h="189514">
                  <a:moveTo>
                    <a:pt x="136870" y="0"/>
                  </a:moveTo>
                  <a:lnTo>
                    <a:pt x="94209" y="55660"/>
                  </a:lnTo>
                  <a:lnTo>
                    <a:pt x="59590" y="106852"/>
                  </a:lnTo>
                  <a:lnTo>
                    <a:pt x="18711" y="168469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969865" y="2632124"/>
              <a:ext cx="115815" cy="189514"/>
            </a:xfrm>
            <a:custGeom>
              <a:avLst/>
              <a:gdLst/>
              <a:ahLst/>
              <a:cxnLst/>
              <a:rect l="0" t="0" r="0" b="0"/>
              <a:pathLst>
                <a:path w="115815" h="189514">
                  <a:moveTo>
                    <a:pt x="0" y="0"/>
                  </a:moveTo>
                  <a:lnTo>
                    <a:pt x="19128" y="63428"/>
                  </a:lnTo>
                  <a:lnTo>
                    <a:pt x="49804" y="110258"/>
                  </a:lnTo>
                  <a:lnTo>
                    <a:pt x="102192" y="173590"/>
                  </a:lnTo>
                  <a:lnTo>
                    <a:pt x="115814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201888" y="2598480"/>
              <a:ext cx="137923" cy="282887"/>
            </a:xfrm>
            <a:custGeom>
              <a:avLst/>
              <a:gdLst/>
              <a:ahLst/>
              <a:cxnLst/>
              <a:rect l="0" t="0" r="0" b="0"/>
              <a:pathLst>
                <a:path w="137923" h="282887">
                  <a:moveTo>
                    <a:pt x="20661" y="107343"/>
                  </a:moveTo>
                  <a:lnTo>
                    <a:pt x="12328" y="144821"/>
                  </a:lnTo>
                  <a:lnTo>
                    <a:pt x="10566" y="196245"/>
                  </a:lnTo>
                  <a:lnTo>
                    <a:pt x="24689" y="251463"/>
                  </a:lnTo>
                  <a:lnTo>
                    <a:pt x="28093" y="282886"/>
                  </a:lnTo>
                  <a:lnTo>
                    <a:pt x="9746" y="219425"/>
                  </a:lnTo>
                  <a:lnTo>
                    <a:pt x="1607" y="166268"/>
                  </a:lnTo>
                  <a:lnTo>
                    <a:pt x="0" y="103472"/>
                  </a:lnTo>
                  <a:lnTo>
                    <a:pt x="2802" y="47914"/>
                  </a:lnTo>
                  <a:lnTo>
                    <a:pt x="5245" y="36138"/>
                  </a:lnTo>
                  <a:lnTo>
                    <a:pt x="10384" y="27118"/>
                  </a:lnTo>
                  <a:lnTo>
                    <a:pt x="25453" y="13976"/>
                  </a:lnTo>
                  <a:lnTo>
                    <a:pt x="53666" y="0"/>
                  </a:lnTo>
                  <a:lnTo>
                    <a:pt x="77054" y="1534"/>
                  </a:lnTo>
                  <a:lnTo>
                    <a:pt x="100707" y="10014"/>
                  </a:lnTo>
                  <a:lnTo>
                    <a:pt x="119017" y="21582"/>
                  </a:lnTo>
                  <a:lnTo>
                    <a:pt x="131836" y="40761"/>
                  </a:lnTo>
                  <a:lnTo>
                    <a:pt x="136891" y="52427"/>
                  </a:lnTo>
                  <a:lnTo>
                    <a:pt x="137922" y="62544"/>
                  </a:lnTo>
                  <a:lnTo>
                    <a:pt x="132828" y="80023"/>
                  </a:lnTo>
                  <a:lnTo>
                    <a:pt x="111217" y="103018"/>
                  </a:lnTo>
                  <a:lnTo>
                    <a:pt x="62222" y="127369"/>
                  </a:lnTo>
                  <a:lnTo>
                    <a:pt x="31189" y="1389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443647" y="2653181"/>
              <a:ext cx="105287" cy="21058"/>
            </a:xfrm>
            <a:custGeom>
              <a:avLst/>
              <a:gdLst/>
              <a:ahLst/>
              <a:cxnLst/>
              <a:rect l="0" t="0" r="0" b="0"/>
              <a:pathLst>
                <a:path w="105287" h="21058">
                  <a:moveTo>
                    <a:pt x="105286" y="0"/>
                  </a:moveTo>
                  <a:lnTo>
                    <a:pt x="50241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454176" y="2747937"/>
              <a:ext cx="115814" cy="10530"/>
            </a:xfrm>
            <a:custGeom>
              <a:avLst/>
              <a:gdLst/>
              <a:ahLst/>
              <a:cxnLst/>
              <a:rect l="0" t="0" r="0" b="0"/>
              <a:pathLst>
                <a:path w="115814" h="10530">
                  <a:moveTo>
                    <a:pt x="115813" y="10529"/>
                  </a:moveTo>
                  <a:lnTo>
                    <a:pt x="78335" y="2196"/>
                  </a:lnTo>
                  <a:lnTo>
                    <a:pt x="17942" y="29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6012334" y="3190134"/>
            <a:ext cx="525864" cy="242157"/>
            <a:chOff x="6012334" y="3190134"/>
            <a:chExt cx="525864" cy="242157"/>
          </a:xfrm>
        </p:grpSpPr>
        <p:sp>
          <p:nvSpPr>
            <p:cNvPr id="74" name="Freeform 73"/>
            <p:cNvSpPr/>
            <p:nvPr/>
          </p:nvSpPr>
          <p:spPr>
            <a:xfrm>
              <a:off x="6012334" y="3274362"/>
              <a:ext cx="240314" cy="157929"/>
            </a:xfrm>
            <a:custGeom>
              <a:avLst/>
              <a:gdLst/>
              <a:ahLst/>
              <a:cxnLst/>
              <a:rect l="0" t="0" r="0" b="0"/>
              <a:pathLst>
                <a:path w="240314" h="157929">
                  <a:moveTo>
                    <a:pt x="20495" y="0"/>
                  </a:moveTo>
                  <a:lnTo>
                    <a:pt x="20495" y="48931"/>
                  </a:lnTo>
                  <a:lnTo>
                    <a:pt x="14905" y="102472"/>
                  </a:lnTo>
                  <a:lnTo>
                    <a:pt x="5840" y="141627"/>
                  </a:lnTo>
                  <a:lnTo>
                    <a:pt x="3706" y="145890"/>
                  </a:lnTo>
                  <a:lnTo>
                    <a:pt x="2283" y="144054"/>
                  </a:lnTo>
                  <a:lnTo>
                    <a:pt x="0" y="107484"/>
                  </a:lnTo>
                  <a:lnTo>
                    <a:pt x="10965" y="44599"/>
                  </a:lnTo>
                  <a:lnTo>
                    <a:pt x="14141" y="33242"/>
                  </a:lnTo>
                  <a:lnTo>
                    <a:pt x="19769" y="24501"/>
                  </a:lnTo>
                  <a:lnTo>
                    <a:pt x="35380" y="11669"/>
                  </a:lnTo>
                  <a:lnTo>
                    <a:pt x="43286" y="10120"/>
                  </a:lnTo>
                  <a:lnTo>
                    <a:pt x="50897" y="11426"/>
                  </a:lnTo>
                  <a:lnTo>
                    <a:pt x="65593" y="19116"/>
                  </a:lnTo>
                  <a:lnTo>
                    <a:pt x="79923" y="30333"/>
                  </a:lnTo>
                  <a:lnTo>
                    <a:pt x="95555" y="55391"/>
                  </a:lnTo>
                  <a:lnTo>
                    <a:pt x="97529" y="74921"/>
                  </a:lnTo>
                  <a:lnTo>
                    <a:pt x="96417" y="85043"/>
                  </a:lnTo>
                  <a:lnTo>
                    <a:pt x="96846" y="88281"/>
                  </a:lnTo>
                  <a:lnTo>
                    <a:pt x="98302" y="86930"/>
                  </a:lnTo>
                  <a:lnTo>
                    <a:pt x="124591" y="36101"/>
                  </a:lnTo>
                  <a:lnTo>
                    <a:pt x="149604" y="14336"/>
                  </a:lnTo>
                  <a:lnTo>
                    <a:pt x="159210" y="10727"/>
                  </a:lnTo>
                  <a:lnTo>
                    <a:pt x="179242" y="9837"/>
                  </a:lnTo>
                  <a:lnTo>
                    <a:pt x="196724" y="16461"/>
                  </a:lnTo>
                  <a:lnTo>
                    <a:pt x="227011" y="39777"/>
                  </a:lnTo>
                  <a:lnTo>
                    <a:pt x="235112" y="59403"/>
                  </a:lnTo>
                  <a:lnTo>
                    <a:pt x="240313" y="110130"/>
                  </a:lnTo>
                  <a:lnTo>
                    <a:pt x="234785" y="131225"/>
                  </a:lnTo>
                  <a:lnTo>
                    <a:pt x="220536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310076" y="3190134"/>
              <a:ext cx="228122" cy="242157"/>
            </a:xfrm>
            <a:custGeom>
              <a:avLst/>
              <a:gdLst/>
              <a:ahLst/>
              <a:cxnLst/>
              <a:rect l="0" t="0" r="0" b="0"/>
              <a:pathLst>
                <a:path w="228122" h="242157">
                  <a:moveTo>
                    <a:pt x="133364" y="0"/>
                  </a:moveTo>
                  <a:lnTo>
                    <a:pt x="97448" y="53875"/>
                  </a:lnTo>
                  <a:lnTo>
                    <a:pt x="56083" y="108686"/>
                  </a:lnTo>
                  <a:lnTo>
                    <a:pt x="14035" y="168755"/>
                  </a:lnTo>
                  <a:lnTo>
                    <a:pt x="0" y="189646"/>
                  </a:lnTo>
                  <a:lnTo>
                    <a:pt x="1171" y="196621"/>
                  </a:lnTo>
                  <a:lnTo>
                    <a:pt x="7801" y="201271"/>
                  </a:lnTo>
                  <a:lnTo>
                    <a:pt x="45077" y="207815"/>
                  </a:lnTo>
                  <a:lnTo>
                    <a:pt x="75408" y="211685"/>
                  </a:lnTo>
                  <a:lnTo>
                    <a:pt x="133008" y="230114"/>
                  </a:lnTo>
                  <a:lnTo>
                    <a:pt x="189446" y="239777"/>
                  </a:lnTo>
                  <a:lnTo>
                    <a:pt x="228121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6632953" y="3152146"/>
            <a:ext cx="1168664" cy="356897"/>
            <a:chOff x="6632953" y="3152146"/>
            <a:chExt cx="1168664" cy="356897"/>
          </a:xfrm>
        </p:grpSpPr>
        <p:sp>
          <p:nvSpPr>
            <p:cNvPr id="77" name="Freeform 76"/>
            <p:cNvSpPr/>
            <p:nvPr/>
          </p:nvSpPr>
          <p:spPr>
            <a:xfrm>
              <a:off x="6727710" y="3179606"/>
              <a:ext cx="5590" cy="305327"/>
            </a:xfrm>
            <a:custGeom>
              <a:avLst/>
              <a:gdLst/>
              <a:ahLst/>
              <a:cxnLst/>
              <a:rect l="0" t="0" r="0" b="0"/>
              <a:pathLst>
                <a:path w="5590" h="305327">
                  <a:moveTo>
                    <a:pt x="0" y="0"/>
                  </a:moveTo>
                  <a:lnTo>
                    <a:pt x="0" y="57264"/>
                  </a:lnTo>
                  <a:lnTo>
                    <a:pt x="0" y="118156"/>
                  </a:lnTo>
                  <a:lnTo>
                    <a:pt x="5589" y="166681"/>
                  </a:lnTo>
                  <a:lnTo>
                    <a:pt x="2317" y="227074"/>
                  </a:lnTo>
                  <a:lnTo>
                    <a:pt x="458" y="277824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632953" y="3152146"/>
              <a:ext cx="270804" cy="195917"/>
            </a:xfrm>
            <a:custGeom>
              <a:avLst/>
              <a:gdLst/>
              <a:ahLst/>
              <a:cxnLst/>
              <a:rect l="0" t="0" r="0" b="0"/>
              <a:pathLst>
                <a:path w="270804" h="195917">
                  <a:moveTo>
                    <a:pt x="0" y="90631"/>
                  </a:moveTo>
                  <a:lnTo>
                    <a:pt x="9575" y="66584"/>
                  </a:lnTo>
                  <a:lnTo>
                    <a:pt x="39403" y="31038"/>
                  </a:lnTo>
                  <a:lnTo>
                    <a:pt x="65487" y="15522"/>
                  </a:lnTo>
                  <a:lnTo>
                    <a:pt x="108082" y="968"/>
                  </a:lnTo>
                  <a:lnTo>
                    <a:pt x="167276" y="0"/>
                  </a:lnTo>
                  <a:lnTo>
                    <a:pt x="218786" y="10727"/>
                  </a:lnTo>
                  <a:lnTo>
                    <a:pt x="246410" y="26272"/>
                  </a:lnTo>
                  <a:lnTo>
                    <a:pt x="258865" y="42140"/>
                  </a:lnTo>
                  <a:lnTo>
                    <a:pt x="267129" y="62060"/>
                  </a:lnTo>
                  <a:lnTo>
                    <a:pt x="270803" y="86511"/>
                  </a:lnTo>
                  <a:lnTo>
                    <a:pt x="266196" y="109857"/>
                  </a:lnTo>
                  <a:lnTo>
                    <a:pt x="250449" y="139611"/>
                  </a:lnTo>
                  <a:lnTo>
                    <a:pt x="227846" y="163245"/>
                  </a:lnTo>
                  <a:lnTo>
                    <a:pt x="207720" y="176716"/>
                  </a:lnTo>
                  <a:lnTo>
                    <a:pt x="171251" y="189707"/>
                  </a:lnTo>
                  <a:lnTo>
                    <a:pt x="126342" y="1959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969865" y="3221720"/>
              <a:ext cx="157928" cy="221099"/>
            </a:xfrm>
            <a:custGeom>
              <a:avLst/>
              <a:gdLst/>
              <a:ahLst/>
              <a:cxnLst/>
              <a:rect l="0" t="0" r="0" b="0"/>
              <a:pathLst>
                <a:path w="157928" h="221099">
                  <a:moveTo>
                    <a:pt x="157927" y="0"/>
                  </a:moveTo>
                  <a:lnTo>
                    <a:pt x="142286" y="17981"/>
                  </a:lnTo>
                  <a:lnTo>
                    <a:pt x="120479" y="54114"/>
                  </a:lnTo>
                  <a:lnTo>
                    <a:pt x="80163" y="106648"/>
                  </a:lnTo>
                  <a:lnTo>
                    <a:pt x="36639" y="167018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948808" y="3221720"/>
              <a:ext cx="157928" cy="242156"/>
            </a:xfrm>
            <a:custGeom>
              <a:avLst/>
              <a:gdLst/>
              <a:ahLst/>
              <a:cxnLst/>
              <a:rect l="0" t="0" r="0" b="0"/>
              <a:pathLst>
                <a:path w="157928" h="242156">
                  <a:moveTo>
                    <a:pt x="0" y="0"/>
                  </a:moveTo>
                  <a:lnTo>
                    <a:pt x="35917" y="55045"/>
                  </a:lnTo>
                  <a:lnTo>
                    <a:pt x="63333" y="106453"/>
                  </a:lnTo>
                  <a:lnTo>
                    <a:pt x="98288" y="166053"/>
                  </a:lnTo>
                  <a:lnTo>
                    <a:pt x="144281" y="225966"/>
                  </a:lnTo>
                  <a:lnTo>
                    <a:pt x="157927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247021" y="3238864"/>
              <a:ext cx="260887" cy="270179"/>
            </a:xfrm>
            <a:custGeom>
              <a:avLst/>
              <a:gdLst/>
              <a:ahLst/>
              <a:cxnLst/>
              <a:rect l="0" t="0" r="0" b="0"/>
              <a:pathLst>
                <a:path w="260887" h="270179">
                  <a:moveTo>
                    <a:pt x="143984" y="24970"/>
                  </a:moveTo>
                  <a:lnTo>
                    <a:pt x="126003" y="9329"/>
                  </a:lnTo>
                  <a:lnTo>
                    <a:pt x="109086" y="1251"/>
                  </a:lnTo>
                  <a:lnTo>
                    <a:pt x="89869" y="0"/>
                  </a:lnTo>
                  <a:lnTo>
                    <a:pt x="70800" y="4513"/>
                  </a:lnTo>
                  <a:lnTo>
                    <a:pt x="54526" y="14318"/>
                  </a:lnTo>
                  <a:lnTo>
                    <a:pt x="32210" y="38582"/>
                  </a:lnTo>
                  <a:lnTo>
                    <a:pt x="12114" y="79391"/>
                  </a:lnTo>
                  <a:lnTo>
                    <a:pt x="0" y="134419"/>
                  </a:lnTo>
                  <a:lnTo>
                    <a:pt x="717" y="177892"/>
                  </a:lnTo>
                  <a:lnTo>
                    <a:pt x="11439" y="224022"/>
                  </a:lnTo>
                  <a:lnTo>
                    <a:pt x="24244" y="242509"/>
                  </a:lnTo>
                  <a:lnTo>
                    <a:pt x="41633" y="257355"/>
                  </a:lnTo>
                  <a:lnTo>
                    <a:pt x="61060" y="267852"/>
                  </a:lnTo>
                  <a:lnTo>
                    <a:pt x="81392" y="270178"/>
                  </a:lnTo>
                  <a:lnTo>
                    <a:pt x="123041" y="262139"/>
                  </a:lnTo>
                  <a:lnTo>
                    <a:pt x="154546" y="247061"/>
                  </a:lnTo>
                  <a:lnTo>
                    <a:pt x="212098" y="198178"/>
                  </a:lnTo>
                  <a:lnTo>
                    <a:pt x="256106" y="134687"/>
                  </a:lnTo>
                  <a:lnTo>
                    <a:pt x="260886" y="108048"/>
                  </a:lnTo>
                  <a:lnTo>
                    <a:pt x="257941" y="81780"/>
                  </a:lnTo>
                  <a:lnTo>
                    <a:pt x="248834" y="58408"/>
                  </a:lnTo>
                  <a:lnTo>
                    <a:pt x="224964" y="31108"/>
                  </a:lnTo>
                  <a:lnTo>
                    <a:pt x="202592" y="21848"/>
                  </a:lnTo>
                  <a:lnTo>
                    <a:pt x="154513" y="14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401534" y="3432290"/>
              <a:ext cx="73700" cy="73700"/>
            </a:xfrm>
            <a:custGeom>
              <a:avLst/>
              <a:gdLst/>
              <a:ahLst/>
              <a:cxnLst/>
              <a:rect l="0" t="0" r="0" b="0"/>
              <a:pathLst>
                <a:path w="73700" h="73700">
                  <a:moveTo>
                    <a:pt x="0" y="0"/>
                  </a:moveTo>
                  <a:lnTo>
                    <a:pt x="49498" y="58563"/>
                  </a:lnTo>
                  <a:lnTo>
                    <a:pt x="60213" y="66972"/>
                  </a:lnTo>
                  <a:lnTo>
                    <a:pt x="73699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717388" y="3327005"/>
              <a:ext cx="63172" cy="10529"/>
            </a:xfrm>
            <a:custGeom>
              <a:avLst/>
              <a:gdLst/>
              <a:ahLst/>
              <a:cxnLst/>
              <a:rect l="0" t="0" r="0" b="0"/>
              <a:pathLst>
                <a:path w="63172" h="10529">
                  <a:moveTo>
                    <a:pt x="63171" y="10528"/>
                  </a:moveTo>
                  <a:lnTo>
                    <a:pt x="28813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748974" y="3400704"/>
              <a:ext cx="52643" cy="21058"/>
            </a:xfrm>
            <a:custGeom>
              <a:avLst/>
              <a:gdLst/>
              <a:ahLst/>
              <a:cxnLst/>
              <a:rect l="0" t="0" r="0" b="0"/>
              <a:pathLst>
                <a:path w="52643" h="21058">
                  <a:moveTo>
                    <a:pt x="52642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8068060" y="3000621"/>
            <a:ext cx="603008" cy="502600"/>
            <a:chOff x="8068060" y="3000621"/>
            <a:chExt cx="603008" cy="502600"/>
          </a:xfrm>
        </p:grpSpPr>
        <p:sp>
          <p:nvSpPr>
            <p:cNvPr id="86" name="Freeform 85"/>
            <p:cNvSpPr/>
            <p:nvPr/>
          </p:nvSpPr>
          <p:spPr>
            <a:xfrm>
              <a:off x="8068060" y="3028918"/>
              <a:ext cx="228397" cy="466544"/>
            </a:xfrm>
            <a:custGeom>
              <a:avLst/>
              <a:gdLst/>
              <a:ahLst/>
              <a:cxnLst/>
              <a:rect l="0" t="0" r="0" b="0"/>
              <a:pathLst>
                <a:path w="228397" h="466544">
                  <a:moveTo>
                    <a:pt x="228396" y="119102"/>
                  </a:moveTo>
                  <a:lnTo>
                    <a:pt x="225276" y="76411"/>
                  </a:lnTo>
                  <a:lnTo>
                    <a:pt x="218820" y="56845"/>
                  </a:lnTo>
                  <a:lnTo>
                    <a:pt x="208152" y="40350"/>
                  </a:lnTo>
                  <a:lnTo>
                    <a:pt x="183403" y="17909"/>
                  </a:lnTo>
                  <a:lnTo>
                    <a:pt x="148254" y="2032"/>
                  </a:lnTo>
                  <a:lnTo>
                    <a:pt x="121807" y="0"/>
                  </a:lnTo>
                  <a:lnTo>
                    <a:pt x="95626" y="4167"/>
                  </a:lnTo>
                  <a:lnTo>
                    <a:pt x="62325" y="19667"/>
                  </a:lnTo>
                  <a:lnTo>
                    <a:pt x="45013" y="32405"/>
                  </a:lnTo>
                  <a:lnTo>
                    <a:pt x="27701" y="58319"/>
                  </a:lnTo>
                  <a:lnTo>
                    <a:pt x="7673" y="117222"/>
                  </a:lnTo>
                  <a:lnTo>
                    <a:pt x="0" y="153250"/>
                  </a:lnTo>
                  <a:lnTo>
                    <a:pt x="845" y="190441"/>
                  </a:lnTo>
                  <a:lnTo>
                    <a:pt x="6770" y="212810"/>
                  </a:lnTo>
                  <a:lnTo>
                    <a:pt x="17202" y="234449"/>
                  </a:lnTo>
                  <a:lnTo>
                    <a:pt x="41817" y="260774"/>
                  </a:lnTo>
                  <a:lnTo>
                    <a:pt x="64364" y="269805"/>
                  </a:lnTo>
                  <a:lnTo>
                    <a:pt x="76927" y="272213"/>
                  </a:lnTo>
                  <a:lnTo>
                    <a:pt x="100245" y="268650"/>
                  </a:lnTo>
                  <a:lnTo>
                    <a:pt x="129984" y="253490"/>
                  </a:lnTo>
                  <a:lnTo>
                    <a:pt x="153613" y="231061"/>
                  </a:lnTo>
                  <a:lnTo>
                    <a:pt x="188479" y="174530"/>
                  </a:lnTo>
                  <a:lnTo>
                    <a:pt x="198177" y="151926"/>
                  </a:lnTo>
                  <a:lnTo>
                    <a:pt x="201231" y="149173"/>
                  </a:lnTo>
                  <a:lnTo>
                    <a:pt x="203267" y="152018"/>
                  </a:lnTo>
                  <a:lnTo>
                    <a:pt x="206535" y="190205"/>
                  </a:lnTo>
                  <a:lnTo>
                    <a:pt x="198774" y="242809"/>
                  </a:lnTo>
                  <a:lnTo>
                    <a:pt x="189096" y="298259"/>
                  </a:lnTo>
                  <a:lnTo>
                    <a:pt x="186838" y="359862"/>
                  </a:lnTo>
                  <a:lnTo>
                    <a:pt x="181141" y="422858"/>
                  </a:lnTo>
                  <a:lnTo>
                    <a:pt x="182827" y="442448"/>
                  </a:lnTo>
                  <a:lnTo>
                    <a:pt x="175753" y="4665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8328517" y="3095378"/>
              <a:ext cx="312656" cy="407843"/>
            </a:xfrm>
            <a:custGeom>
              <a:avLst/>
              <a:gdLst/>
              <a:ahLst/>
              <a:cxnLst/>
              <a:rect l="0" t="0" r="0" b="0"/>
              <a:pathLst>
                <a:path w="312656" h="407843">
                  <a:moveTo>
                    <a:pt x="167980" y="0"/>
                  </a:moveTo>
                  <a:lnTo>
                    <a:pt x="145623" y="0"/>
                  </a:lnTo>
                  <a:lnTo>
                    <a:pt x="128408" y="6239"/>
                  </a:lnTo>
                  <a:lnTo>
                    <a:pt x="83871" y="37086"/>
                  </a:lnTo>
                  <a:lnTo>
                    <a:pt x="32381" y="96409"/>
                  </a:lnTo>
                  <a:lnTo>
                    <a:pt x="11690" y="148419"/>
                  </a:lnTo>
                  <a:lnTo>
                    <a:pt x="1928" y="203752"/>
                  </a:lnTo>
                  <a:lnTo>
                    <a:pt x="0" y="266978"/>
                  </a:lnTo>
                  <a:lnTo>
                    <a:pt x="2738" y="322621"/>
                  </a:lnTo>
                  <a:lnTo>
                    <a:pt x="9141" y="344598"/>
                  </a:lnTo>
                  <a:lnTo>
                    <a:pt x="32316" y="377772"/>
                  </a:lnTo>
                  <a:lnTo>
                    <a:pt x="38933" y="385209"/>
                  </a:lnTo>
                  <a:lnTo>
                    <a:pt x="70602" y="401265"/>
                  </a:lnTo>
                  <a:lnTo>
                    <a:pt x="109621" y="407842"/>
                  </a:lnTo>
                  <a:lnTo>
                    <a:pt x="145230" y="404202"/>
                  </a:lnTo>
                  <a:lnTo>
                    <a:pt x="202463" y="377720"/>
                  </a:lnTo>
                  <a:lnTo>
                    <a:pt x="245111" y="350691"/>
                  </a:lnTo>
                  <a:lnTo>
                    <a:pt x="290498" y="294159"/>
                  </a:lnTo>
                  <a:lnTo>
                    <a:pt x="306187" y="263023"/>
                  </a:lnTo>
                  <a:lnTo>
                    <a:pt x="312655" y="220392"/>
                  </a:lnTo>
                  <a:lnTo>
                    <a:pt x="306436" y="163161"/>
                  </a:lnTo>
                  <a:lnTo>
                    <a:pt x="284970" y="100385"/>
                  </a:lnTo>
                  <a:lnTo>
                    <a:pt x="265555" y="70428"/>
                  </a:lnTo>
                  <a:lnTo>
                    <a:pt x="248781" y="57428"/>
                  </a:lnTo>
                  <a:lnTo>
                    <a:pt x="209418" y="39550"/>
                  </a:lnTo>
                  <a:lnTo>
                    <a:pt x="157452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8610234" y="3000621"/>
              <a:ext cx="60834" cy="72730"/>
            </a:xfrm>
            <a:custGeom>
              <a:avLst/>
              <a:gdLst/>
              <a:ahLst/>
              <a:cxnLst/>
              <a:rect l="0" t="0" r="0" b="0"/>
              <a:pathLst>
                <a:path w="60834" h="72730">
                  <a:moveTo>
                    <a:pt x="54720" y="10529"/>
                  </a:moveTo>
                  <a:lnTo>
                    <a:pt x="37952" y="4940"/>
                  </a:lnTo>
                  <a:lnTo>
                    <a:pt x="30673" y="5633"/>
                  </a:lnTo>
                  <a:lnTo>
                    <a:pt x="16346" y="12642"/>
                  </a:lnTo>
                  <a:lnTo>
                    <a:pt x="5299" y="26676"/>
                  </a:lnTo>
                  <a:lnTo>
                    <a:pt x="715" y="35332"/>
                  </a:lnTo>
                  <a:lnTo>
                    <a:pt x="0" y="44611"/>
                  </a:lnTo>
                  <a:lnTo>
                    <a:pt x="5443" y="64281"/>
                  </a:lnTo>
                  <a:lnTo>
                    <a:pt x="11340" y="69760"/>
                  </a:lnTo>
                  <a:lnTo>
                    <a:pt x="18780" y="72243"/>
                  </a:lnTo>
                  <a:lnTo>
                    <a:pt x="27251" y="72729"/>
                  </a:lnTo>
                  <a:lnTo>
                    <a:pt x="42901" y="67029"/>
                  </a:lnTo>
                  <a:lnTo>
                    <a:pt x="50350" y="62234"/>
                  </a:lnTo>
                  <a:lnTo>
                    <a:pt x="55316" y="54358"/>
                  </a:lnTo>
                  <a:lnTo>
                    <a:pt x="60833" y="33128"/>
                  </a:lnTo>
                  <a:lnTo>
                    <a:pt x="59965" y="24425"/>
                  </a:lnTo>
                  <a:lnTo>
                    <a:pt x="57047" y="17453"/>
                  </a:lnTo>
                  <a:lnTo>
                    <a:pt x="4419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8149700" y="368497"/>
            <a:ext cx="942089" cy="576051"/>
            <a:chOff x="8149700" y="368497"/>
            <a:chExt cx="942089" cy="576051"/>
          </a:xfrm>
        </p:grpSpPr>
        <p:sp>
          <p:nvSpPr>
            <p:cNvPr id="90" name="Freeform 89"/>
            <p:cNvSpPr/>
            <p:nvPr/>
          </p:nvSpPr>
          <p:spPr>
            <a:xfrm>
              <a:off x="8149700" y="431668"/>
              <a:ext cx="375632" cy="512880"/>
            </a:xfrm>
            <a:custGeom>
              <a:avLst/>
              <a:gdLst/>
              <a:ahLst/>
              <a:cxnLst/>
              <a:rect l="0" t="0" r="0" b="0"/>
              <a:pathLst>
                <a:path w="375632" h="512880">
                  <a:moveTo>
                    <a:pt x="115170" y="0"/>
                  </a:moveTo>
                  <a:lnTo>
                    <a:pt x="80423" y="53875"/>
                  </a:lnTo>
                  <a:lnTo>
                    <a:pt x="47442" y="115922"/>
                  </a:lnTo>
                  <a:lnTo>
                    <a:pt x="25952" y="146261"/>
                  </a:lnTo>
                  <a:lnTo>
                    <a:pt x="7667" y="162881"/>
                  </a:lnTo>
                  <a:lnTo>
                    <a:pt x="2558" y="162400"/>
                  </a:lnTo>
                  <a:lnTo>
                    <a:pt x="321" y="156230"/>
                  </a:lnTo>
                  <a:lnTo>
                    <a:pt x="0" y="146267"/>
                  </a:lnTo>
                  <a:lnTo>
                    <a:pt x="5882" y="125839"/>
                  </a:lnTo>
                  <a:lnTo>
                    <a:pt x="22347" y="97727"/>
                  </a:lnTo>
                  <a:lnTo>
                    <a:pt x="45164" y="74580"/>
                  </a:lnTo>
                  <a:lnTo>
                    <a:pt x="84314" y="45797"/>
                  </a:lnTo>
                  <a:lnTo>
                    <a:pt x="126565" y="35796"/>
                  </a:lnTo>
                  <a:lnTo>
                    <a:pt x="183668" y="33587"/>
                  </a:lnTo>
                  <a:lnTo>
                    <a:pt x="207615" y="37544"/>
                  </a:lnTo>
                  <a:lnTo>
                    <a:pt x="226837" y="46322"/>
                  </a:lnTo>
                  <a:lnTo>
                    <a:pt x="235238" y="51938"/>
                  </a:lnTo>
                  <a:lnTo>
                    <a:pt x="247693" y="70657"/>
                  </a:lnTo>
                  <a:lnTo>
                    <a:pt x="254787" y="93404"/>
                  </a:lnTo>
                  <a:lnTo>
                    <a:pt x="252205" y="125941"/>
                  </a:lnTo>
                  <a:lnTo>
                    <a:pt x="242861" y="157809"/>
                  </a:lnTo>
                  <a:lnTo>
                    <a:pt x="224624" y="188308"/>
                  </a:lnTo>
                  <a:lnTo>
                    <a:pt x="197514" y="211513"/>
                  </a:lnTo>
                  <a:lnTo>
                    <a:pt x="134892" y="244178"/>
                  </a:lnTo>
                  <a:lnTo>
                    <a:pt x="109508" y="248904"/>
                  </a:lnTo>
                  <a:lnTo>
                    <a:pt x="103207" y="247824"/>
                  </a:lnTo>
                  <a:lnTo>
                    <a:pt x="101345" y="244765"/>
                  </a:lnTo>
                  <a:lnTo>
                    <a:pt x="102444" y="240385"/>
                  </a:lnTo>
                  <a:lnTo>
                    <a:pt x="107856" y="237466"/>
                  </a:lnTo>
                  <a:lnTo>
                    <a:pt x="163066" y="232396"/>
                  </a:lnTo>
                  <a:lnTo>
                    <a:pt x="216225" y="240184"/>
                  </a:lnTo>
                  <a:lnTo>
                    <a:pt x="261733" y="256107"/>
                  </a:lnTo>
                  <a:lnTo>
                    <a:pt x="313932" y="289400"/>
                  </a:lnTo>
                  <a:lnTo>
                    <a:pt x="359245" y="340655"/>
                  </a:lnTo>
                  <a:lnTo>
                    <a:pt x="369097" y="359633"/>
                  </a:lnTo>
                  <a:lnTo>
                    <a:pt x="375631" y="401226"/>
                  </a:lnTo>
                  <a:lnTo>
                    <a:pt x="370920" y="427497"/>
                  </a:lnTo>
                  <a:lnTo>
                    <a:pt x="355115" y="458898"/>
                  </a:lnTo>
                  <a:lnTo>
                    <a:pt x="332495" y="483020"/>
                  </a:lnTo>
                  <a:lnTo>
                    <a:pt x="303566" y="501866"/>
                  </a:lnTo>
                  <a:lnTo>
                    <a:pt x="281959" y="509661"/>
                  </a:lnTo>
                  <a:lnTo>
                    <a:pt x="241149" y="512879"/>
                  </a:lnTo>
                  <a:lnTo>
                    <a:pt x="189152" y="506943"/>
                  </a:lnTo>
                  <a:lnTo>
                    <a:pt x="151128" y="496606"/>
                  </a:lnTo>
                  <a:lnTo>
                    <a:pt x="93419" y="466519"/>
                  </a:lnTo>
                  <a:lnTo>
                    <a:pt x="52000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8517554" y="463253"/>
              <a:ext cx="360308" cy="452727"/>
            </a:xfrm>
            <a:custGeom>
              <a:avLst/>
              <a:gdLst/>
              <a:ahLst/>
              <a:cxnLst/>
              <a:rect l="0" t="0" r="0" b="0"/>
              <a:pathLst>
                <a:path w="360308" h="452727">
                  <a:moveTo>
                    <a:pt x="0" y="0"/>
                  </a:moveTo>
                  <a:lnTo>
                    <a:pt x="63450" y="16789"/>
                  </a:lnTo>
                  <a:lnTo>
                    <a:pt x="124664" y="20214"/>
                  </a:lnTo>
                  <a:lnTo>
                    <a:pt x="182163" y="20891"/>
                  </a:lnTo>
                  <a:lnTo>
                    <a:pt x="238581" y="13789"/>
                  </a:lnTo>
                  <a:lnTo>
                    <a:pt x="294785" y="8053"/>
                  </a:lnTo>
                  <a:lnTo>
                    <a:pt x="350948" y="1591"/>
                  </a:lnTo>
                  <a:lnTo>
                    <a:pt x="357967" y="3401"/>
                  </a:lnTo>
                  <a:lnTo>
                    <a:pt x="360307" y="6946"/>
                  </a:lnTo>
                  <a:lnTo>
                    <a:pt x="359528" y="11650"/>
                  </a:lnTo>
                  <a:lnTo>
                    <a:pt x="334387" y="64194"/>
                  </a:lnTo>
                  <a:lnTo>
                    <a:pt x="301413" y="124282"/>
                  </a:lnTo>
                  <a:lnTo>
                    <a:pt x="278821" y="157317"/>
                  </a:lnTo>
                  <a:lnTo>
                    <a:pt x="241222" y="218895"/>
                  </a:lnTo>
                  <a:lnTo>
                    <a:pt x="211079" y="273999"/>
                  </a:lnTo>
                  <a:lnTo>
                    <a:pt x="175542" y="335560"/>
                  </a:lnTo>
                  <a:lnTo>
                    <a:pt x="145979" y="389377"/>
                  </a:lnTo>
                  <a:lnTo>
                    <a:pt x="115814" y="4527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8968202" y="368497"/>
              <a:ext cx="123587" cy="132593"/>
            </a:xfrm>
            <a:custGeom>
              <a:avLst/>
              <a:gdLst/>
              <a:ahLst/>
              <a:cxnLst/>
              <a:rect l="0" t="0" r="0" b="0"/>
              <a:pathLst>
                <a:path w="123587" h="132593">
                  <a:moveTo>
                    <a:pt x="54720" y="21057"/>
                  </a:moveTo>
                  <a:lnTo>
                    <a:pt x="16347" y="50365"/>
                  </a:lnTo>
                  <a:lnTo>
                    <a:pt x="716" y="76144"/>
                  </a:lnTo>
                  <a:lnTo>
                    <a:pt x="0" y="84688"/>
                  </a:lnTo>
                  <a:lnTo>
                    <a:pt x="5444" y="100420"/>
                  </a:lnTo>
                  <a:lnTo>
                    <a:pt x="21662" y="122431"/>
                  </a:lnTo>
                  <a:lnTo>
                    <a:pt x="40807" y="130453"/>
                  </a:lnTo>
                  <a:lnTo>
                    <a:pt x="52464" y="132592"/>
                  </a:lnTo>
                  <a:lnTo>
                    <a:pt x="74775" y="128730"/>
                  </a:lnTo>
                  <a:lnTo>
                    <a:pt x="103946" y="113401"/>
                  </a:lnTo>
                  <a:lnTo>
                    <a:pt x="112104" y="107186"/>
                  </a:lnTo>
                  <a:lnTo>
                    <a:pt x="121168" y="87803"/>
                  </a:lnTo>
                  <a:lnTo>
                    <a:pt x="123586" y="76083"/>
                  </a:lnTo>
                  <a:lnTo>
                    <a:pt x="120033" y="53702"/>
                  </a:lnTo>
                  <a:lnTo>
                    <a:pt x="109484" y="33226"/>
                  </a:lnTo>
                  <a:lnTo>
                    <a:pt x="93098" y="16327"/>
                  </a:lnTo>
                  <a:lnTo>
                    <a:pt x="77236" y="7256"/>
                  </a:lnTo>
                  <a:lnTo>
                    <a:pt x="5472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7" name="Group 96"/>
          <p:cNvGrpSpPr/>
          <p:nvPr/>
        </p:nvGrpSpPr>
        <p:grpSpPr>
          <a:xfrm>
            <a:off x="8163541" y="1094963"/>
            <a:ext cx="822826" cy="508452"/>
            <a:chOff x="8163541" y="1094963"/>
            <a:chExt cx="822826" cy="508452"/>
          </a:xfrm>
        </p:grpSpPr>
        <p:sp>
          <p:nvSpPr>
            <p:cNvPr id="94" name="Freeform 93"/>
            <p:cNvSpPr/>
            <p:nvPr/>
          </p:nvSpPr>
          <p:spPr>
            <a:xfrm>
              <a:off x="8163541" y="1118431"/>
              <a:ext cx="227672" cy="481901"/>
            </a:xfrm>
            <a:custGeom>
              <a:avLst/>
              <a:gdLst/>
              <a:ahLst/>
              <a:cxnLst/>
              <a:rect l="0" t="0" r="0" b="0"/>
              <a:pathLst>
                <a:path w="227672" h="481901">
                  <a:moveTo>
                    <a:pt x="227671" y="60760"/>
                  </a:moveTo>
                  <a:lnTo>
                    <a:pt x="222082" y="38403"/>
                  </a:lnTo>
                  <a:lnTo>
                    <a:pt x="216927" y="30648"/>
                  </a:lnTo>
                  <a:lnTo>
                    <a:pt x="201839" y="18911"/>
                  </a:lnTo>
                  <a:lnTo>
                    <a:pt x="173614" y="5727"/>
                  </a:lnTo>
                  <a:lnTo>
                    <a:pt x="137435" y="0"/>
                  </a:lnTo>
                  <a:lnTo>
                    <a:pt x="102669" y="3893"/>
                  </a:lnTo>
                  <a:lnTo>
                    <a:pt x="83987" y="12479"/>
                  </a:lnTo>
                  <a:lnTo>
                    <a:pt x="52931" y="37055"/>
                  </a:lnTo>
                  <a:lnTo>
                    <a:pt x="10147" y="87448"/>
                  </a:lnTo>
                  <a:lnTo>
                    <a:pt x="2313" y="108497"/>
                  </a:lnTo>
                  <a:lnTo>
                    <a:pt x="0" y="134619"/>
                  </a:lnTo>
                  <a:lnTo>
                    <a:pt x="6445" y="179870"/>
                  </a:lnTo>
                  <a:lnTo>
                    <a:pt x="22653" y="215375"/>
                  </a:lnTo>
                  <a:lnTo>
                    <a:pt x="35556" y="233203"/>
                  </a:lnTo>
                  <a:lnTo>
                    <a:pt x="52210" y="245806"/>
                  </a:lnTo>
                  <a:lnTo>
                    <a:pt x="61564" y="250805"/>
                  </a:lnTo>
                  <a:lnTo>
                    <a:pt x="81316" y="253239"/>
                  </a:lnTo>
                  <a:lnTo>
                    <a:pt x="101794" y="249252"/>
                  </a:lnTo>
                  <a:lnTo>
                    <a:pt x="131882" y="233853"/>
                  </a:lnTo>
                  <a:lnTo>
                    <a:pt x="192399" y="179990"/>
                  </a:lnTo>
                  <a:lnTo>
                    <a:pt x="207992" y="153409"/>
                  </a:lnTo>
                  <a:lnTo>
                    <a:pt x="215335" y="113940"/>
                  </a:lnTo>
                  <a:lnTo>
                    <a:pt x="216340" y="122220"/>
                  </a:lnTo>
                  <a:lnTo>
                    <a:pt x="217038" y="178659"/>
                  </a:lnTo>
                  <a:lnTo>
                    <a:pt x="222712" y="238727"/>
                  </a:lnTo>
                  <a:lnTo>
                    <a:pt x="226202" y="289616"/>
                  </a:lnTo>
                  <a:lnTo>
                    <a:pt x="220146" y="351978"/>
                  </a:lnTo>
                  <a:lnTo>
                    <a:pt x="218033" y="401031"/>
                  </a:lnTo>
                  <a:lnTo>
                    <a:pt x="217319" y="453881"/>
                  </a:lnTo>
                  <a:lnTo>
                    <a:pt x="217143" y="4819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8481490" y="1203166"/>
              <a:ext cx="356561" cy="400249"/>
            </a:xfrm>
            <a:custGeom>
              <a:avLst/>
              <a:gdLst/>
              <a:ahLst/>
              <a:cxnLst/>
              <a:rect l="0" t="0" r="0" b="0"/>
              <a:pathLst>
                <a:path w="356561" h="400249">
                  <a:moveTo>
                    <a:pt x="183464" y="91839"/>
                  </a:moveTo>
                  <a:lnTo>
                    <a:pt x="177874" y="75071"/>
                  </a:lnTo>
                  <a:lnTo>
                    <a:pt x="165772" y="63719"/>
                  </a:lnTo>
                  <a:lnTo>
                    <a:pt x="157631" y="59055"/>
                  </a:lnTo>
                  <a:lnTo>
                    <a:pt x="139227" y="56991"/>
                  </a:lnTo>
                  <a:lnTo>
                    <a:pt x="118178" y="61143"/>
                  </a:lnTo>
                  <a:lnTo>
                    <a:pt x="93226" y="70787"/>
                  </a:lnTo>
                  <a:lnTo>
                    <a:pt x="75897" y="85992"/>
                  </a:lnTo>
                  <a:lnTo>
                    <a:pt x="53326" y="111163"/>
                  </a:lnTo>
                  <a:lnTo>
                    <a:pt x="44063" y="118760"/>
                  </a:lnTo>
                  <a:lnTo>
                    <a:pt x="30650" y="139679"/>
                  </a:lnTo>
                  <a:lnTo>
                    <a:pt x="8662" y="197661"/>
                  </a:lnTo>
                  <a:lnTo>
                    <a:pt x="0" y="235757"/>
                  </a:lnTo>
                  <a:lnTo>
                    <a:pt x="6367" y="280664"/>
                  </a:lnTo>
                  <a:lnTo>
                    <a:pt x="23445" y="339970"/>
                  </a:lnTo>
                  <a:lnTo>
                    <a:pt x="54261" y="382065"/>
                  </a:lnTo>
                  <a:lnTo>
                    <a:pt x="77296" y="393574"/>
                  </a:lnTo>
                  <a:lnTo>
                    <a:pt x="104692" y="400248"/>
                  </a:lnTo>
                  <a:lnTo>
                    <a:pt x="167327" y="392213"/>
                  </a:lnTo>
                  <a:lnTo>
                    <a:pt x="212771" y="378163"/>
                  </a:lnTo>
                  <a:lnTo>
                    <a:pt x="267400" y="339408"/>
                  </a:lnTo>
                  <a:lnTo>
                    <a:pt x="305796" y="291207"/>
                  </a:lnTo>
                  <a:lnTo>
                    <a:pt x="333711" y="228650"/>
                  </a:lnTo>
                  <a:lnTo>
                    <a:pt x="351832" y="167726"/>
                  </a:lnTo>
                  <a:lnTo>
                    <a:pt x="356560" y="145453"/>
                  </a:lnTo>
                  <a:lnTo>
                    <a:pt x="347172" y="86378"/>
                  </a:lnTo>
                  <a:lnTo>
                    <a:pt x="337515" y="51226"/>
                  </a:lnTo>
                  <a:lnTo>
                    <a:pt x="324460" y="32455"/>
                  </a:lnTo>
                  <a:lnTo>
                    <a:pt x="306960" y="17483"/>
                  </a:lnTo>
                  <a:lnTo>
                    <a:pt x="287484" y="6929"/>
                  </a:lnTo>
                  <a:lnTo>
                    <a:pt x="245609" y="0"/>
                  </a:lnTo>
                  <a:lnTo>
                    <a:pt x="219272" y="4618"/>
                  </a:lnTo>
                  <a:lnTo>
                    <a:pt x="162406" y="28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8895478" y="1094963"/>
              <a:ext cx="90889" cy="80023"/>
            </a:xfrm>
            <a:custGeom>
              <a:avLst/>
              <a:gdLst/>
              <a:ahLst/>
              <a:cxnLst/>
              <a:rect l="0" t="0" r="0" b="0"/>
              <a:pathLst>
                <a:path w="90889" h="80023">
                  <a:moveTo>
                    <a:pt x="64273" y="10529"/>
                  </a:moveTo>
                  <a:lnTo>
                    <a:pt x="47505" y="4940"/>
                  </a:lnTo>
                  <a:lnTo>
                    <a:pt x="29915" y="5315"/>
                  </a:lnTo>
                  <a:lnTo>
                    <a:pt x="20311" y="7053"/>
                  </a:lnTo>
                  <a:lnTo>
                    <a:pt x="12737" y="11721"/>
                  </a:lnTo>
                  <a:lnTo>
                    <a:pt x="1204" y="26267"/>
                  </a:lnTo>
                  <a:lnTo>
                    <a:pt x="0" y="33889"/>
                  </a:lnTo>
                  <a:lnTo>
                    <a:pt x="1537" y="41310"/>
                  </a:lnTo>
                  <a:lnTo>
                    <a:pt x="14879" y="62933"/>
                  </a:lnTo>
                  <a:lnTo>
                    <a:pt x="20815" y="70031"/>
                  </a:lnTo>
                  <a:lnTo>
                    <a:pt x="39889" y="77919"/>
                  </a:lnTo>
                  <a:lnTo>
                    <a:pt x="51527" y="80022"/>
                  </a:lnTo>
                  <a:lnTo>
                    <a:pt x="70697" y="76120"/>
                  </a:lnTo>
                  <a:lnTo>
                    <a:pt x="79084" y="71803"/>
                  </a:lnTo>
                  <a:lnTo>
                    <a:pt x="84676" y="64247"/>
                  </a:lnTo>
                  <a:lnTo>
                    <a:pt x="90888" y="43372"/>
                  </a:lnTo>
                  <a:lnTo>
                    <a:pt x="90206" y="33594"/>
                  </a:lnTo>
                  <a:lnTo>
                    <a:pt x="83208" y="16491"/>
                  </a:lnTo>
                  <a:lnTo>
                    <a:pt x="78066" y="10994"/>
                  </a:lnTo>
                  <a:lnTo>
                    <a:pt x="5374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1" name="Group 100"/>
          <p:cNvGrpSpPr/>
          <p:nvPr/>
        </p:nvGrpSpPr>
        <p:grpSpPr>
          <a:xfrm>
            <a:off x="8001606" y="1737202"/>
            <a:ext cx="779153" cy="400084"/>
            <a:chOff x="8001606" y="1737202"/>
            <a:chExt cx="779153" cy="400084"/>
          </a:xfrm>
        </p:grpSpPr>
        <p:sp>
          <p:nvSpPr>
            <p:cNvPr id="98" name="Freeform 97"/>
            <p:cNvSpPr/>
            <p:nvPr/>
          </p:nvSpPr>
          <p:spPr>
            <a:xfrm>
              <a:off x="8001606" y="1790657"/>
              <a:ext cx="363770" cy="334409"/>
            </a:xfrm>
            <a:custGeom>
              <a:avLst/>
              <a:gdLst/>
              <a:ahLst/>
              <a:cxnLst/>
              <a:rect l="0" t="0" r="0" b="0"/>
              <a:pathLst>
                <a:path w="363770" h="334409">
                  <a:moveTo>
                    <a:pt x="168508" y="9716"/>
                  </a:moveTo>
                  <a:lnTo>
                    <a:pt x="105080" y="27674"/>
                  </a:lnTo>
                  <a:lnTo>
                    <a:pt x="74845" y="39083"/>
                  </a:lnTo>
                  <a:lnTo>
                    <a:pt x="36836" y="60187"/>
                  </a:lnTo>
                  <a:lnTo>
                    <a:pt x="24575" y="64420"/>
                  </a:lnTo>
                  <a:lnTo>
                    <a:pt x="15231" y="63733"/>
                  </a:lnTo>
                  <a:lnTo>
                    <a:pt x="7831" y="59765"/>
                  </a:lnTo>
                  <a:lnTo>
                    <a:pt x="1728" y="53610"/>
                  </a:lnTo>
                  <a:lnTo>
                    <a:pt x="0" y="47168"/>
                  </a:lnTo>
                  <a:lnTo>
                    <a:pt x="1187" y="40533"/>
                  </a:lnTo>
                  <a:lnTo>
                    <a:pt x="4318" y="33770"/>
                  </a:lnTo>
                  <a:lnTo>
                    <a:pt x="31081" y="13073"/>
                  </a:lnTo>
                  <a:lnTo>
                    <a:pt x="68647" y="3302"/>
                  </a:lnTo>
                  <a:lnTo>
                    <a:pt x="124432" y="0"/>
                  </a:lnTo>
                  <a:lnTo>
                    <a:pt x="184325" y="2467"/>
                  </a:lnTo>
                  <a:lnTo>
                    <a:pt x="219598" y="13807"/>
                  </a:lnTo>
                  <a:lnTo>
                    <a:pt x="230644" y="19462"/>
                  </a:lnTo>
                  <a:lnTo>
                    <a:pt x="246037" y="35105"/>
                  </a:lnTo>
                  <a:lnTo>
                    <a:pt x="251780" y="44189"/>
                  </a:lnTo>
                  <a:lnTo>
                    <a:pt x="253268" y="53755"/>
                  </a:lnTo>
                  <a:lnTo>
                    <a:pt x="248683" y="73742"/>
                  </a:lnTo>
                  <a:lnTo>
                    <a:pt x="235727" y="91204"/>
                  </a:lnTo>
                  <a:lnTo>
                    <a:pt x="217100" y="105594"/>
                  </a:lnTo>
                  <a:lnTo>
                    <a:pt x="167014" y="124364"/>
                  </a:lnTo>
                  <a:lnTo>
                    <a:pt x="149127" y="129691"/>
                  </a:lnTo>
                  <a:lnTo>
                    <a:pt x="192977" y="126308"/>
                  </a:lnTo>
                  <a:lnTo>
                    <a:pt x="217988" y="132114"/>
                  </a:lnTo>
                  <a:lnTo>
                    <a:pt x="273376" y="161491"/>
                  </a:lnTo>
                  <a:lnTo>
                    <a:pt x="335757" y="210050"/>
                  </a:lnTo>
                  <a:lnTo>
                    <a:pt x="352415" y="225875"/>
                  </a:lnTo>
                  <a:lnTo>
                    <a:pt x="361378" y="246946"/>
                  </a:lnTo>
                  <a:lnTo>
                    <a:pt x="363769" y="259116"/>
                  </a:lnTo>
                  <a:lnTo>
                    <a:pt x="363022" y="269569"/>
                  </a:lnTo>
                  <a:lnTo>
                    <a:pt x="355954" y="287423"/>
                  </a:lnTo>
                  <a:lnTo>
                    <a:pt x="341894" y="300037"/>
                  </a:lnTo>
                  <a:lnTo>
                    <a:pt x="292943" y="327537"/>
                  </a:lnTo>
                  <a:lnTo>
                    <a:pt x="241137" y="334408"/>
                  </a:lnTo>
                  <a:lnTo>
                    <a:pt x="185844" y="330176"/>
                  </a:lnTo>
                  <a:lnTo>
                    <a:pt x="130410" y="314724"/>
                  </a:lnTo>
                  <a:lnTo>
                    <a:pt x="105337" y="3045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8380684" y="1826207"/>
              <a:ext cx="209097" cy="311079"/>
            </a:xfrm>
            <a:custGeom>
              <a:avLst/>
              <a:gdLst/>
              <a:ahLst/>
              <a:cxnLst/>
              <a:rect l="0" t="0" r="0" b="0"/>
              <a:pathLst>
                <a:path w="209097" h="311079">
                  <a:moveTo>
                    <a:pt x="0" y="26808"/>
                  </a:moveTo>
                  <a:lnTo>
                    <a:pt x="37478" y="18475"/>
                  </a:lnTo>
                  <a:lnTo>
                    <a:pt x="88902" y="11124"/>
                  </a:lnTo>
                  <a:lnTo>
                    <a:pt x="142949" y="5643"/>
                  </a:lnTo>
                  <a:lnTo>
                    <a:pt x="177666" y="0"/>
                  </a:lnTo>
                  <a:lnTo>
                    <a:pt x="199455" y="2415"/>
                  </a:lnTo>
                  <a:lnTo>
                    <a:pt x="205500" y="7036"/>
                  </a:lnTo>
                  <a:lnTo>
                    <a:pt x="208359" y="13627"/>
                  </a:lnTo>
                  <a:lnTo>
                    <a:pt x="209096" y="21530"/>
                  </a:lnTo>
                  <a:lnTo>
                    <a:pt x="203675" y="39670"/>
                  </a:lnTo>
                  <a:lnTo>
                    <a:pt x="174567" y="98692"/>
                  </a:lnTo>
                  <a:lnTo>
                    <a:pt x="145849" y="161822"/>
                  </a:lnTo>
                  <a:lnTo>
                    <a:pt x="113940" y="223211"/>
                  </a:lnTo>
                  <a:lnTo>
                    <a:pt x="86638" y="279013"/>
                  </a:lnTo>
                  <a:lnTo>
                    <a:pt x="73699" y="3110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8664194" y="1737202"/>
              <a:ext cx="116565" cy="111242"/>
            </a:xfrm>
            <a:custGeom>
              <a:avLst/>
              <a:gdLst/>
              <a:ahLst/>
              <a:cxnLst/>
              <a:rect l="0" t="0" r="0" b="0"/>
              <a:pathLst>
                <a:path w="116565" h="111242">
                  <a:moveTo>
                    <a:pt x="63930" y="10528"/>
                  </a:moveTo>
                  <a:lnTo>
                    <a:pt x="39884" y="20103"/>
                  </a:lnTo>
                  <a:lnTo>
                    <a:pt x="4337" y="49931"/>
                  </a:lnTo>
                  <a:lnTo>
                    <a:pt x="805" y="57854"/>
                  </a:lnTo>
                  <a:lnTo>
                    <a:pt x="0" y="76016"/>
                  </a:lnTo>
                  <a:lnTo>
                    <a:pt x="6661" y="92666"/>
                  </a:lnTo>
                  <a:lnTo>
                    <a:pt x="11713" y="100382"/>
                  </a:lnTo>
                  <a:lnTo>
                    <a:pt x="20930" y="105526"/>
                  </a:lnTo>
                  <a:lnTo>
                    <a:pt x="46768" y="111241"/>
                  </a:lnTo>
                  <a:lnTo>
                    <a:pt x="71511" y="107542"/>
                  </a:lnTo>
                  <a:lnTo>
                    <a:pt x="102051" y="92305"/>
                  </a:lnTo>
                  <a:lnTo>
                    <a:pt x="110401" y="86103"/>
                  </a:lnTo>
                  <a:lnTo>
                    <a:pt x="114798" y="77289"/>
                  </a:lnTo>
                  <a:lnTo>
                    <a:pt x="116564" y="55018"/>
                  </a:lnTo>
                  <a:lnTo>
                    <a:pt x="110330" y="35760"/>
                  </a:lnTo>
                  <a:lnTo>
                    <a:pt x="105392" y="27350"/>
                  </a:lnTo>
                  <a:lnTo>
                    <a:pt x="90547" y="14885"/>
                  </a:lnTo>
                  <a:lnTo>
                    <a:pt x="6393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5" name="Group 104"/>
          <p:cNvGrpSpPr/>
          <p:nvPr/>
        </p:nvGrpSpPr>
        <p:grpSpPr>
          <a:xfrm>
            <a:off x="7801616" y="2400930"/>
            <a:ext cx="665111" cy="396890"/>
            <a:chOff x="7801616" y="2400930"/>
            <a:chExt cx="665111" cy="396890"/>
          </a:xfrm>
        </p:grpSpPr>
        <p:sp>
          <p:nvSpPr>
            <p:cNvPr id="102" name="Freeform 101"/>
            <p:cNvSpPr/>
            <p:nvPr/>
          </p:nvSpPr>
          <p:spPr>
            <a:xfrm>
              <a:off x="7801616" y="2400930"/>
              <a:ext cx="267145" cy="396890"/>
            </a:xfrm>
            <a:custGeom>
              <a:avLst/>
              <a:gdLst/>
              <a:ahLst/>
              <a:cxnLst/>
              <a:rect l="0" t="0" r="0" b="0"/>
              <a:pathLst>
                <a:path w="267145" h="396890">
                  <a:moveTo>
                    <a:pt x="210570" y="10096"/>
                  </a:moveTo>
                  <a:lnTo>
                    <a:pt x="167878" y="6976"/>
                  </a:lnTo>
                  <a:lnTo>
                    <a:pt x="115050" y="1030"/>
                  </a:lnTo>
                  <a:lnTo>
                    <a:pt x="65415" y="0"/>
                  </a:lnTo>
                  <a:lnTo>
                    <a:pt x="24842" y="5285"/>
                  </a:lnTo>
                  <a:lnTo>
                    <a:pt x="16561" y="11568"/>
                  </a:lnTo>
                  <a:lnTo>
                    <a:pt x="7361" y="31027"/>
                  </a:lnTo>
                  <a:lnTo>
                    <a:pt x="8690" y="81647"/>
                  </a:lnTo>
                  <a:lnTo>
                    <a:pt x="15875" y="145065"/>
                  </a:lnTo>
                  <a:lnTo>
                    <a:pt x="21112" y="151548"/>
                  </a:lnTo>
                  <a:lnTo>
                    <a:pt x="28113" y="154700"/>
                  </a:lnTo>
                  <a:lnTo>
                    <a:pt x="36290" y="155631"/>
                  </a:lnTo>
                  <a:lnTo>
                    <a:pt x="54733" y="150428"/>
                  </a:lnTo>
                  <a:lnTo>
                    <a:pt x="76968" y="142655"/>
                  </a:lnTo>
                  <a:lnTo>
                    <a:pt x="120032" y="139450"/>
                  </a:lnTo>
                  <a:lnTo>
                    <a:pt x="156058" y="146559"/>
                  </a:lnTo>
                  <a:lnTo>
                    <a:pt x="210325" y="175913"/>
                  </a:lnTo>
                  <a:lnTo>
                    <a:pt x="236494" y="196357"/>
                  </a:lnTo>
                  <a:lnTo>
                    <a:pt x="253476" y="222822"/>
                  </a:lnTo>
                  <a:lnTo>
                    <a:pt x="265917" y="252890"/>
                  </a:lnTo>
                  <a:lnTo>
                    <a:pt x="267144" y="276711"/>
                  </a:lnTo>
                  <a:lnTo>
                    <a:pt x="258400" y="324543"/>
                  </a:lnTo>
                  <a:lnTo>
                    <a:pt x="243199" y="351530"/>
                  </a:lnTo>
                  <a:lnTo>
                    <a:pt x="223877" y="374344"/>
                  </a:lnTo>
                  <a:lnTo>
                    <a:pt x="192157" y="390332"/>
                  </a:lnTo>
                  <a:lnTo>
                    <a:pt x="153122" y="396889"/>
                  </a:lnTo>
                  <a:lnTo>
                    <a:pt x="99180" y="390699"/>
                  </a:lnTo>
                  <a:lnTo>
                    <a:pt x="37107" y="374829"/>
                  </a:lnTo>
                  <a:lnTo>
                    <a:pt x="0" y="3575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8137196" y="2425498"/>
              <a:ext cx="250046" cy="367133"/>
            </a:xfrm>
            <a:custGeom>
              <a:avLst/>
              <a:gdLst/>
              <a:ahLst/>
              <a:cxnLst/>
              <a:rect l="0" t="0" r="0" b="0"/>
              <a:pathLst>
                <a:path w="250046" h="367133">
                  <a:moveTo>
                    <a:pt x="53975" y="27641"/>
                  </a:moveTo>
                  <a:lnTo>
                    <a:pt x="4476" y="82729"/>
                  </a:lnTo>
                  <a:lnTo>
                    <a:pt x="1089" y="84254"/>
                  </a:lnTo>
                  <a:lnTo>
                    <a:pt x="0" y="80591"/>
                  </a:lnTo>
                  <a:lnTo>
                    <a:pt x="444" y="73470"/>
                  </a:lnTo>
                  <a:lnTo>
                    <a:pt x="7177" y="59318"/>
                  </a:lnTo>
                  <a:lnTo>
                    <a:pt x="38366" y="24144"/>
                  </a:lnTo>
                  <a:lnTo>
                    <a:pt x="56396" y="10099"/>
                  </a:lnTo>
                  <a:lnTo>
                    <a:pt x="79228" y="2297"/>
                  </a:lnTo>
                  <a:lnTo>
                    <a:pt x="103803" y="0"/>
                  </a:lnTo>
                  <a:lnTo>
                    <a:pt x="126423" y="2878"/>
                  </a:lnTo>
                  <a:lnTo>
                    <a:pt x="145055" y="11176"/>
                  </a:lnTo>
                  <a:lnTo>
                    <a:pt x="153300" y="16665"/>
                  </a:lnTo>
                  <a:lnTo>
                    <a:pt x="165580" y="35241"/>
                  </a:lnTo>
                  <a:lnTo>
                    <a:pt x="172597" y="57925"/>
                  </a:lnTo>
                  <a:lnTo>
                    <a:pt x="167570" y="104203"/>
                  </a:lnTo>
                  <a:lnTo>
                    <a:pt x="160613" y="128349"/>
                  </a:lnTo>
                  <a:lnTo>
                    <a:pt x="149723" y="146880"/>
                  </a:lnTo>
                  <a:lnTo>
                    <a:pt x="121111" y="173161"/>
                  </a:lnTo>
                  <a:lnTo>
                    <a:pt x="120959" y="172618"/>
                  </a:lnTo>
                  <a:lnTo>
                    <a:pt x="123198" y="169916"/>
                  </a:lnTo>
                  <a:lnTo>
                    <a:pt x="128199" y="169284"/>
                  </a:lnTo>
                  <a:lnTo>
                    <a:pt x="171244" y="179641"/>
                  </a:lnTo>
                  <a:lnTo>
                    <a:pt x="196216" y="194991"/>
                  </a:lnTo>
                  <a:lnTo>
                    <a:pt x="239833" y="234913"/>
                  </a:lnTo>
                  <a:lnTo>
                    <a:pt x="247713" y="255073"/>
                  </a:lnTo>
                  <a:lnTo>
                    <a:pt x="250045" y="279631"/>
                  </a:lnTo>
                  <a:lnTo>
                    <a:pt x="247182" y="306143"/>
                  </a:lnTo>
                  <a:lnTo>
                    <a:pt x="238891" y="327285"/>
                  </a:lnTo>
                  <a:lnTo>
                    <a:pt x="233403" y="336198"/>
                  </a:lnTo>
                  <a:lnTo>
                    <a:pt x="214829" y="349221"/>
                  </a:lnTo>
                  <a:lnTo>
                    <a:pt x="170366" y="367114"/>
                  </a:lnTo>
                  <a:lnTo>
                    <a:pt x="127195" y="367132"/>
                  </a:lnTo>
                  <a:lnTo>
                    <a:pt x="88538" y="354139"/>
                  </a:lnTo>
                  <a:lnTo>
                    <a:pt x="44763" y="321992"/>
                  </a:lnTo>
                  <a:lnTo>
                    <a:pt x="11861" y="2908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8370859" y="2421554"/>
              <a:ext cx="95868" cy="88873"/>
            </a:xfrm>
            <a:custGeom>
              <a:avLst/>
              <a:gdLst/>
              <a:ahLst/>
              <a:cxnLst/>
              <a:rect l="0" t="0" r="0" b="0"/>
              <a:pathLst>
                <a:path w="95868" h="88873">
                  <a:moveTo>
                    <a:pt x="72996" y="10528"/>
                  </a:moveTo>
                  <a:lnTo>
                    <a:pt x="56228" y="4939"/>
                  </a:lnTo>
                  <a:lnTo>
                    <a:pt x="48949" y="5632"/>
                  </a:lnTo>
                  <a:lnTo>
                    <a:pt x="7814" y="24153"/>
                  </a:lnTo>
                  <a:lnTo>
                    <a:pt x="2635" y="30140"/>
                  </a:lnTo>
                  <a:lnTo>
                    <a:pt x="352" y="37641"/>
                  </a:lnTo>
                  <a:lnTo>
                    <a:pt x="0" y="46151"/>
                  </a:lnTo>
                  <a:lnTo>
                    <a:pt x="5848" y="64965"/>
                  </a:lnTo>
                  <a:lnTo>
                    <a:pt x="10683" y="74896"/>
                  </a:lnTo>
                  <a:lnTo>
                    <a:pt x="18586" y="81516"/>
                  </a:lnTo>
                  <a:lnTo>
                    <a:pt x="39845" y="88872"/>
                  </a:lnTo>
                  <a:lnTo>
                    <a:pt x="72532" y="87424"/>
                  </a:lnTo>
                  <a:lnTo>
                    <a:pt x="80875" y="82849"/>
                  </a:lnTo>
                  <a:lnTo>
                    <a:pt x="93265" y="68407"/>
                  </a:lnTo>
                  <a:lnTo>
                    <a:pt x="95867" y="59643"/>
                  </a:lnTo>
                  <a:lnTo>
                    <a:pt x="95638" y="40546"/>
                  </a:lnTo>
                  <a:lnTo>
                    <a:pt x="88519" y="23480"/>
                  </a:lnTo>
                  <a:lnTo>
                    <a:pt x="7299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221098" y="136870"/>
            <a:ext cx="2368913" cy="547483"/>
            <a:chOff x="221098" y="136870"/>
            <a:chExt cx="2368913" cy="547483"/>
          </a:xfrm>
        </p:grpSpPr>
        <p:sp>
          <p:nvSpPr>
            <p:cNvPr id="2" name="Freeform 1"/>
            <p:cNvSpPr/>
            <p:nvPr/>
          </p:nvSpPr>
          <p:spPr>
            <a:xfrm>
              <a:off x="473782" y="210569"/>
              <a:ext cx="21058" cy="368499"/>
            </a:xfrm>
            <a:custGeom>
              <a:avLst/>
              <a:gdLst/>
              <a:ahLst/>
              <a:cxnLst/>
              <a:rect l="0" t="0" r="0" b="0"/>
              <a:pathLst>
                <a:path w="21058" h="368499">
                  <a:moveTo>
                    <a:pt x="0" y="0"/>
                  </a:moveTo>
                  <a:lnTo>
                    <a:pt x="3119" y="60384"/>
                  </a:lnTo>
                  <a:lnTo>
                    <a:pt x="8333" y="118108"/>
                  </a:lnTo>
                  <a:lnTo>
                    <a:pt x="12998" y="176545"/>
                  </a:lnTo>
                  <a:lnTo>
                    <a:pt x="18669" y="230904"/>
                  </a:lnTo>
                  <a:lnTo>
                    <a:pt x="14996" y="290496"/>
                  </a:lnTo>
                  <a:lnTo>
                    <a:pt x="12581" y="340959"/>
                  </a:lnTo>
                  <a:lnTo>
                    <a:pt x="21057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21098" y="168455"/>
              <a:ext cx="473783" cy="31587"/>
            </a:xfrm>
            <a:custGeom>
              <a:avLst/>
              <a:gdLst/>
              <a:ahLst/>
              <a:cxnLst/>
              <a:rect l="0" t="0" r="0" b="0"/>
              <a:pathLst>
                <a:path w="473783" h="31587">
                  <a:moveTo>
                    <a:pt x="473782" y="0"/>
                  </a:moveTo>
                  <a:lnTo>
                    <a:pt x="416518" y="3120"/>
                  </a:lnTo>
                  <a:lnTo>
                    <a:pt x="367128" y="8334"/>
                  </a:lnTo>
                  <a:lnTo>
                    <a:pt x="312330" y="9879"/>
                  </a:lnTo>
                  <a:lnTo>
                    <a:pt x="260998" y="13456"/>
                  </a:lnTo>
                  <a:lnTo>
                    <a:pt x="214203" y="18805"/>
                  </a:lnTo>
                  <a:lnTo>
                    <a:pt x="155884" y="20390"/>
                  </a:lnTo>
                  <a:lnTo>
                    <a:pt x="103510" y="23979"/>
                  </a:lnTo>
                  <a:lnTo>
                    <a:pt x="48782" y="3008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589595" y="347440"/>
              <a:ext cx="168457" cy="223163"/>
            </a:xfrm>
            <a:custGeom>
              <a:avLst/>
              <a:gdLst/>
              <a:ahLst/>
              <a:cxnLst/>
              <a:rect l="0" t="0" r="0" b="0"/>
              <a:pathLst>
                <a:path w="168457" h="223163">
                  <a:moveTo>
                    <a:pt x="0" y="84228"/>
                  </a:moveTo>
                  <a:lnTo>
                    <a:pt x="14655" y="139369"/>
                  </a:lnTo>
                  <a:lnTo>
                    <a:pt x="28198" y="195162"/>
                  </a:lnTo>
                  <a:lnTo>
                    <a:pt x="36301" y="223162"/>
                  </a:lnTo>
                  <a:lnTo>
                    <a:pt x="34462" y="218506"/>
                  </a:lnTo>
                  <a:lnTo>
                    <a:pt x="20512" y="157470"/>
                  </a:lnTo>
                  <a:lnTo>
                    <a:pt x="12501" y="96096"/>
                  </a:lnTo>
                  <a:lnTo>
                    <a:pt x="17644" y="68446"/>
                  </a:lnTo>
                  <a:lnTo>
                    <a:pt x="28899" y="45628"/>
                  </a:lnTo>
                  <a:lnTo>
                    <a:pt x="45600" y="27688"/>
                  </a:lnTo>
                  <a:lnTo>
                    <a:pt x="74733" y="10024"/>
                  </a:lnTo>
                  <a:lnTo>
                    <a:pt x="123253" y="1980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810410" y="377056"/>
              <a:ext cx="200326" cy="159916"/>
            </a:xfrm>
            <a:custGeom>
              <a:avLst/>
              <a:gdLst/>
              <a:ahLst/>
              <a:cxnLst/>
              <a:rect l="0" t="0" r="0" b="0"/>
              <a:pathLst>
                <a:path w="200326" h="159916">
                  <a:moveTo>
                    <a:pt x="126626" y="33555"/>
                  </a:moveTo>
                  <a:lnTo>
                    <a:pt x="115447" y="16787"/>
                  </a:lnTo>
                  <a:lnTo>
                    <a:pt x="100601" y="5436"/>
                  </a:lnTo>
                  <a:lnTo>
                    <a:pt x="91728" y="771"/>
                  </a:lnTo>
                  <a:lnTo>
                    <a:pt x="82304" y="0"/>
                  </a:lnTo>
                  <a:lnTo>
                    <a:pt x="62473" y="5384"/>
                  </a:lnTo>
                  <a:lnTo>
                    <a:pt x="31579" y="21568"/>
                  </a:lnTo>
                  <a:lnTo>
                    <a:pt x="5787" y="52360"/>
                  </a:lnTo>
                  <a:lnTo>
                    <a:pt x="0" y="77788"/>
                  </a:lnTo>
                  <a:lnTo>
                    <a:pt x="5817" y="126650"/>
                  </a:lnTo>
                  <a:lnTo>
                    <a:pt x="20511" y="153816"/>
                  </a:lnTo>
                  <a:lnTo>
                    <a:pt x="27806" y="158182"/>
                  </a:lnTo>
                  <a:lnTo>
                    <a:pt x="45271" y="159915"/>
                  </a:lnTo>
                  <a:lnTo>
                    <a:pt x="74835" y="148724"/>
                  </a:lnTo>
                  <a:lnTo>
                    <a:pt x="89180" y="133874"/>
                  </a:lnTo>
                  <a:lnTo>
                    <a:pt x="107921" y="95745"/>
                  </a:lnTo>
                  <a:lnTo>
                    <a:pt x="113675" y="59261"/>
                  </a:lnTo>
                  <a:lnTo>
                    <a:pt x="115652" y="55371"/>
                  </a:lnTo>
                  <a:lnTo>
                    <a:pt x="118140" y="57458"/>
                  </a:lnTo>
                  <a:lnTo>
                    <a:pt x="146373" y="112976"/>
                  </a:lnTo>
                  <a:lnTo>
                    <a:pt x="172684" y="140923"/>
                  </a:lnTo>
                  <a:lnTo>
                    <a:pt x="200325" y="1598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55540" y="374248"/>
              <a:ext cx="161784" cy="162706"/>
            </a:xfrm>
            <a:custGeom>
              <a:avLst/>
              <a:gdLst/>
              <a:ahLst/>
              <a:cxnLst/>
              <a:rect l="0" t="0" r="0" b="0"/>
              <a:pathLst>
                <a:path w="161784" h="162706">
                  <a:moveTo>
                    <a:pt x="7838" y="36363"/>
                  </a:moveTo>
                  <a:lnTo>
                    <a:pt x="10957" y="79055"/>
                  </a:lnTo>
                  <a:lnTo>
                    <a:pt x="24626" y="132365"/>
                  </a:lnTo>
                  <a:lnTo>
                    <a:pt x="26997" y="157799"/>
                  </a:lnTo>
                  <a:lnTo>
                    <a:pt x="25290" y="161774"/>
                  </a:lnTo>
                  <a:lnTo>
                    <a:pt x="21812" y="159745"/>
                  </a:lnTo>
                  <a:lnTo>
                    <a:pt x="8859" y="137651"/>
                  </a:lnTo>
                  <a:lnTo>
                    <a:pt x="2442" y="117645"/>
                  </a:lnTo>
                  <a:lnTo>
                    <a:pt x="0" y="78904"/>
                  </a:lnTo>
                  <a:lnTo>
                    <a:pt x="7335" y="34410"/>
                  </a:lnTo>
                  <a:lnTo>
                    <a:pt x="17753" y="13658"/>
                  </a:lnTo>
                  <a:lnTo>
                    <a:pt x="26146" y="7188"/>
                  </a:lnTo>
                  <a:lnTo>
                    <a:pt x="47950" y="0"/>
                  </a:lnTo>
                  <a:lnTo>
                    <a:pt x="70119" y="3044"/>
                  </a:lnTo>
                  <a:lnTo>
                    <a:pt x="99211" y="17912"/>
                  </a:lnTo>
                  <a:lnTo>
                    <a:pt x="122649" y="40255"/>
                  </a:lnTo>
                  <a:lnTo>
                    <a:pt x="151529" y="79246"/>
                  </a:lnTo>
                  <a:lnTo>
                    <a:pt x="159438" y="102995"/>
                  </a:lnTo>
                  <a:lnTo>
                    <a:pt x="161783" y="126809"/>
                  </a:lnTo>
                  <a:lnTo>
                    <a:pt x="155237" y="1627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273948" y="326383"/>
              <a:ext cx="163419" cy="182645"/>
            </a:xfrm>
            <a:custGeom>
              <a:avLst/>
              <a:gdLst/>
              <a:ahLst/>
              <a:cxnLst/>
              <a:rect l="0" t="0" r="0" b="0"/>
              <a:pathLst>
                <a:path w="163419" h="182645">
                  <a:moveTo>
                    <a:pt x="126342" y="0"/>
                  </a:moveTo>
                  <a:lnTo>
                    <a:pt x="92720" y="2340"/>
                  </a:lnTo>
                  <a:lnTo>
                    <a:pt x="32935" y="29308"/>
                  </a:lnTo>
                  <a:lnTo>
                    <a:pt x="17367" y="45781"/>
                  </a:lnTo>
                  <a:lnTo>
                    <a:pt x="11578" y="55087"/>
                  </a:lnTo>
                  <a:lnTo>
                    <a:pt x="10058" y="63631"/>
                  </a:lnTo>
                  <a:lnTo>
                    <a:pt x="11385" y="71666"/>
                  </a:lnTo>
                  <a:lnTo>
                    <a:pt x="14609" y="79363"/>
                  </a:lnTo>
                  <a:lnTo>
                    <a:pt x="21437" y="84494"/>
                  </a:lnTo>
                  <a:lnTo>
                    <a:pt x="41503" y="90195"/>
                  </a:lnTo>
                  <a:lnTo>
                    <a:pt x="98578" y="95025"/>
                  </a:lnTo>
                  <a:lnTo>
                    <a:pt x="133713" y="104065"/>
                  </a:lnTo>
                  <a:lnTo>
                    <a:pt x="151455" y="114881"/>
                  </a:lnTo>
                  <a:lnTo>
                    <a:pt x="157122" y="123381"/>
                  </a:lnTo>
                  <a:lnTo>
                    <a:pt x="163418" y="145303"/>
                  </a:lnTo>
                  <a:lnTo>
                    <a:pt x="161588" y="154190"/>
                  </a:lnTo>
                  <a:lnTo>
                    <a:pt x="156858" y="161285"/>
                  </a:lnTo>
                  <a:lnTo>
                    <a:pt x="142244" y="172288"/>
                  </a:lnTo>
                  <a:lnTo>
                    <a:pt x="124051" y="181077"/>
                  </a:lnTo>
                  <a:lnTo>
                    <a:pt x="104267" y="182644"/>
                  </a:lnTo>
                  <a:lnTo>
                    <a:pt x="45273" y="171061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495046" y="347440"/>
              <a:ext cx="126343" cy="186675"/>
            </a:xfrm>
            <a:custGeom>
              <a:avLst/>
              <a:gdLst/>
              <a:ahLst/>
              <a:cxnLst/>
              <a:rect l="0" t="0" r="0" b="0"/>
              <a:pathLst>
                <a:path w="126343" h="186675">
                  <a:moveTo>
                    <a:pt x="0" y="31585"/>
                  </a:moveTo>
                  <a:lnTo>
                    <a:pt x="14654" y="84613"/>
                  </a:lnTo>
                  <a:lnTo>
                    <a:pt x="31667" y="145254"/>
                  </a:lnTo>
                  <a:lnTo>
                    <a:pt x="39811" y="166333"/>
                  </a:lnTo>
                  <a:lnTo>
                    <a:pt x="51229" y="183500"/>
                  </a:lnTo>
                  <a:lnTo>
                    <a:pt x="57549" y="186674"/>
                  </a:lnTo>
                  <a:lnTo>
                    <a:pt x="64103" y="186451"/>
                  </a:lnTo>
                  <a:lnTo>
                    <a:pt x="70811" y="183962"/>
                  </a:lnTo>
                  <a:lnTo>
                    <a:pt x="81385" y="171838"/>
                  </a:lnTo>
                  <a:lnTo>
                    <a:pt x="93914" y="139042"/>
                  </a:lnTo>
                  <a:lnTo>
                    <a:pt x="103039" y="81147"/>
                  </a:lnTo>
                  <a:lnTo>
                    <a:pt x="116442" y="25157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667835" y="334173"/>
              <a:ext cx="144726" cy="181856"/>
            </a:xfrm>
            <a:custGeom>
              <a:avLst/>
              <a:gdLst/>
              <a:ahLst/>
              <a:cxnLst/>
              <a:rect l="0" t="0" r="0" b="0"/>
              <a:pathLst>
                <a:path w="144726" h="181856">
                  <a:moveTo>
                    <a:pt x="16724" y="97495"/>
                  </a:moveTo>
                  <a:lnTo>
                    <a:pt x="54202" y="105828"/>
                  </a:lnTo>
                  <a:lnTo>
                    <a:pt x="89050" y="104253"/>
                  </a:lnTo>
                  <a:lnTo>
                    <a:pt x="109700" y="98159"/>
                  </a:lnTo>
                  <a:lnTo>
                    <a:pt x="126677" y="87651"/>
                  </a:lnTo>
                  <a:lnTo>
                    <a:pt x="138902" y="72063"/>
                  </a:lnTo>
                  <a:lnTo>
                    <a:pt x="143799" y="62993"/>
                  </a:lnTo>
                  <a:lnTo>
                    <a:pt x="144725" y="53437"/>
                  </a:lnTo>
                  <a:lnTo>
                    <a:pt x="139514" y="33460"/>
                  </a:lnTo>
                  <a:lnTo>
                    <a:pt x="126279" y="19122"/>
                  </a:lnTo>
                  <a:lnTo>
                    <a:pt x="89187" y="385"/>
                  </a:lnTo>
                  <a:lnTo>
                    <a:pt x="79071" y="0"/>
                  </a:lnTo>
                  <a:lnTo>
                    <a:pt x="58472" y="5811"/>
                  </a:lnTo>
                  <a:lnTo>
                    <a:pt x="32733" y="22236"/>
                  </a:lnTo>
                  <a:lnTo>
                    <a:pt x="10289" y="47510"/>
                  </a:lnTo>
                  <a:lnTo>
                    <a:pt x="2166" y="70210"/>
                  </a:lnTo>
                  <a:lnTo>
                    <a:pt x="0" y="82815"/>
                  </a:lnTo>
                  <a:lnTo>
                    <a:pt x="3832" y="106178"/>
                  </a:lnTo>
                  <a:lnTo>
                    <a:pt x="25356" y="149773"/>
                  </a:lnTo>
                  <a:lnTo>
                    <a:pt x="50867" y="176026"/>
                  </a:lnTo>
                  <a:lnTo>
                    <a:pt x="60543" y="180264"/>
                  </a:lnTo>
                  <a:lnTo>
                    <a:pt x="80653" y="181855"/>
                  </a:lnTo>
                  <a:lnTo>
                    <a:pt x="132538" y="1711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884601" y="336911"/>
              <a:ext cx="105286" cy="169703"/>
            </a:xfrm>
            <a:custGeom>
              <a:avLst/>
              <a:gdLst/>
              <a:ahLst/>
              <a:cxnLst/>
              <a:rect l="0" t="0" r="0" b="0"/>
              <a:pathLst>
                <a:path w="105286" h="169703">
                  <a:moveTo>
                    <a:pt x="0" y="84228"/>
                  </a:moveTo>
                  <a:lnTo>
                    <a:pt x="3119" y="126920"/>
                  </a:lnTo>
                  <a:lnTo>
                    <a:pt x="14654" y="168570"/>
                  </a:lnTo>
                  <a:lnTo>
                    <a:pt x="16788" y="169702"/>
                  </a:lnTo>
                  <a:lnTo>
                    <a:pt x="19159" y="155362"/>
                  </a:lnTo>
                  <a:lnTo>
                    <a:pt x="12474" y="101828"/>
                  </a:lnTo>
                  <a:lnTo>
                    <a:pt x="10912" y="48450"/>
                  </a:lnTo>
                  <a:lnTo>
                    <a:pt x="14294" y="36980"/>
                  </a:lnTo>
                  <a:lnTo>
                    <a:pt x="27410" y="17995"/>
                  </a:lnTo>
                  <a:lnTo>
                    <a:pt x="48057" y="7998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054630" y="336911"/>
              <a:ext cx="164723" cy="166477"/>
            </a:xfrm>
            <a:custGeom>
              <a:avLst/>
              <a:gdLst/>
              <a:ahLst/>
              <a:cxnLst/>
              <a:rect l="0" t="0" r="0" b="0"/>
              <a:pathLst>
                <a:path w="164723" h="166477">
                  <a:moveTo>
                    <a:pt x="135297" y="0"/>
                  </a:moveTo>
                  <a:lnTo>
                    <a:pt x="92605" y="3120"/>
                  </a:lnTo>
                  <a:lnTo>
                    <a:pt x="41634" y="19129"/>
                  </a:lnTo>
                  <a:lnTo>
                    <a:pt x="2542" y="49804"/>
                  </a:lnTo>
                  <a:lnTo>
                    <a:pt x="0" y="56599"/>
                  </a:lnTo>
                  <a:lnTo>
                    <a:pt x="646" y="63469"/>
                  </a:lnTo>
                  <a:lnTo>
                    <a:pt x="3416" y="70389"/>
                  </a:lnTo>
                  <a:lnTo>
                    <a:pt x="9941" y="75002"/>
                  </a:lnTo>
                  <a:lnTo>
                    <a:pt x="61496" y="88603"/>
                  </a:lnTo>
                  <a:lnTo>
                    <a:pt x="116993" y="103117"/>
                  </a:lnTo>
                  <a:lnTo>
                    <a:pt x="154125" y="127300"/>
                  </a:lnTo>
                  <a:lnTo>
                    <a:pt x="161887" y="134000"/>
                  </a:lnTo>
                  <a:lnTo>
                    <a:pt x="164722" y="140806"/>
                  </a:lnTo>
                  <a:lnTo>
                    <a:pt x="164272" y="147683"/>
                  </a:lnTo>
                  <a:lnTo>
                    <a:pt x="161633" y="154608"/>
                  </a:lnTo>
                  <a:lnTo>
                    <a:pt x="155194" y="159224"/>
                  </a:lnTo>
                  <a:lnTo>
                    <a:pt x="135561" y="164353"/>
                  </a:lnTo>
                  <a:lnTo>
                    <a:pt x="78764" y="166476"/>
                  </a:lnTo>
                  <a:lnTo>
                    <a:pt x="34443" y="156843"/>
                  </a:lnTo>
                  <a:lnTo>
                    <a:pt x="8955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291489" y="385150"/>
              <a:ext cx="224822" cy="142920"/>
            </a:xfrm>
            <a:custGeom>
              <a:avLst/>
              <a:gdLst/>
              <a:ahLst/>
              <a:cxnLst/>
              <a:rect l="0" t="0" r="0" b="0"/>
              <a:pathLst>
                <a:path w="224822" h="142920">
                  <a:moveTo>
                    <a:pt x="109008" y="67575"/>
                  </a:moveTo>
                  <a:lnTo>
                    <a:pt x="109008" y="45218"/>
                  </a:lnTo>
                  <a:lnTo>
                    <a:pt x="97830" y="14547"/>
                  </a:lnTo>
                  <a:lnTo>
                    <a:pt x="89857" y="7657"/>
                  </a:lnTo>
                  <a:lnTo>
                    <a:pt x="68521" y="0"/>
                  </a:lnTo>
                  <a:lnTo>
                    <a:pt x="35791" y="1279"/>
                  </a:lnTo>
                  <a:lnTo>
                    <a:pt x="27441" y="5830"/>
                  </a:lnTo>
                  <a:lnTo>
                    <a:pt x="15044" y="20246"/>
                  </a:lnTo>
                  <a:lnTo>
                    <a:pt x="1488" y="48092"/>
                  </a:lnTo>
                  <a:lnTo>
                    <a:pt x="0" y="71394"/>
                  </a:lnTo>
                  <a:lnTo>
                    <a:pt x="8577" y="118892"/>
                  </a:lnTo>
                  <a:lnTo>
                    <a:pt x="13978" y="127523"/>
                  </a:lnTo>
                  <a:lnTo>
                    <a:pt x="29338" y="140232"/>
                  </a:lnTo>
                  <a:lnTo>
                    <a:pt x="38347" y="142919"/>
                  </a:lnTo>
                  <a:lnTo>
                    <a:pt x="57716" y="142785"/>
                  </a:lnTo>
                  <a:lnTo>
                    <a:pt x="74903" y="132587"/>
                  </a:lnTo>
                  <a:lnTo>
                    <a:pt x="105001" y="103034"/>
                  </a:lnTo>
                  <a:lnTo>
                    <a:pt x="113076" y="82554"/>
                  </a:lnTo>
                  <a:lnTo>
                    <a:pt x="115230" y="70542"/>
                  </a:lnTo>
                  <a:lnTo>
                    <a:pt x="117835" y="66044"/>
                  </a:lnTo>
                  <a:lnTo>
                    <a:pt x="120742" y="66554"/>
                  </a:lnTo>
                  <a:lnTo>
                    <a:pt x="127091" y="76480"/>
                  </a:lnTo>
                  <a:lnTo>
                    <a:pt x="133812" y="92590"/>
                  </a:lnTo>
                  <a:lnTo>
                    <a:pt x="146938" y="105209"/>
                  </a:lnTo>
                  <a:lnTo>
                    <a:pt x="165640" y="113547"/>
                  </a:lnTo>
                  <a:lnTo>
                    <a:pt x="198967" y="117071"/>
                  </a:lnTo>
                  <a:lnTo>
                    <a:pt x="224821" y="1096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559085" y="136870"/>
              <a:ext cx="30926" cy="368498"/>
            </a:xfrm>
            <a:custGeom>
              <a:avLst/>
              <a:gdLst/>
              <a:ahLst/>
              <a:cxnLst/>
              <a:rect l="0" t="0" r="0" b="0"/>
              <a:pathLst>
                <a:path w="30926" h="368498">
                  <a:moveTo>
                    <a:pt x="30925" y="0"/>
                  </a:moveTo>
                  <a:lnTo>
                    <a:pt x="19747" y="16768"/>
                  </a:lnTo>
                  <a:lnTo>
                    <a:pt x="12795" y="49552"/>
                  </a:lnTo>
                  <a:lnTo>
                    <a:pt x="10735" y="100080"/>
                  </a:lnTo>
                  <a:lnTo>
                    <a:pt x="10125" y="153916"/>
                  </a:lnTo>
                  <a:lnTo>
                    <a:pt x="2683" y="216103"/>
                  </a:lnTo>
                  <a:lnTo>
                    <a:pt x="0" y="273447"/>
                  </a:lnTo>
                  <a:lnTo>
                    <a:pt x="5059" y="329835"/>
                  </a:lnTo>
                  <a:lnTo>
                    <a:pt x="9868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10611" y="600124"/>
              <a:ext cx="2105700" cy="84229"/>
            </a:xfrm>
            <a:custGeom>
              <a:avLst/>
              <a:gdLst/>
              <a:ahLst/>
              <a:cxnLst/>
              <a:rect l="0" t="0" r="0" b="0"/>
              <a:pathLst>
                <a:path w="2105700" h="84229">
                  <a:moveTo>
                    <a:pt x="2105699" y="10528"/>
                  </a:moveTo>
                  <a:lnTo>
                    <a:pt x="2048435" y="10528"/>
                  </a:lnTo>
                  <a:lnTo>
                    <a:pt x="1999045" y="10528"/>
                  </a:lnTo>
                  <a:lnTo>
                    <a:pt x="1941133" y="4939"/>
                  </a:lnTo>
                  <a:lnTo>
                    <a:pt x="1885113" y="5864"/>
                  </a:lnTo>
                  <a:lnTo>
                    <a:pt x="1831410" y="1158"/>
                  </a:lnTo>
                  <a:lnTo>
                    <a:pt x="1776034" y="343"/>
                  </a:lnTo>
                  <a:lnTo>
                    <a:pt x="1715173" y="102"/>
                  </a:lnTo>
                  <a:lnTo>
                    <a:pt x="1652686" y="30"/>
                  </a:lnTo>
                  <a:lnTo>
                    <a:pt x="1589718" y="9"/>
                  </a:lnTo>
                  <a:lnTo>
                    <a:pt x="1544532" y="4"/>
                  </a:lnTo>
                  <a:lnTo>
                    <a:pt x="1499492" y="2"/>
                  </a:lnTo>
                  <a:lnTo>
                    <a:pt x="1438912" y="0"/>
                  </a:lnTo>
                  <a:lnTo>
                    <a:pt x="1393669" y="0"/>
                  </a:lnTo>
                  <a:lnTo>
                    <a:pt x="1349384" y="0"/>
                  </a:lnTo>
                  <a:lnTo>
                    <a:pt x="1294350" y="3119"/>
                  </a:lnTo>
                  <a:lnTo>
                    <a:pt x="1243338" y="8333"/>
                  </a:lnTo>
                  <a:lnTo>
                    <a:pt x="1200682" y="9553"/>
                  </a:lnTo>
                  <a:lnTo>
                    <a:pt x="1137206" y="10239"/>
                  </a:lnTo>
                  <a:lnTo>
                    <a:pt x="1077454" y="11613"/>
                  </a:lnTo>
                  <a:lnTo>
                    <a:pt x="1020925" y="18845"/>
                  </a:lnTo>
                  <a:lnTo>
                    <a:pt x="972811" y="20401"/>
                  </a:lnTo>
                  <a:lnTo>
                    <a:pt x="914101" y="20863"/>
                  </a:lnTo>
                  <a:lnTo>
                    <a:pt x="858491" y="20999"/>
                  </a:lnTo>
                  <a:lnTo>
                    <a:pt x="803368" y="26635"/>
                  </a:lnTo>
                  <a:lnTo>
                    <a:pt x="749109" y="30607"/>
                  </a:lnTo>
                  <a:lnTo>
                    <a:pt x="699120" y="32465"/>
                  </a:lnTo>
                  <a:lnTo>
                    <a:pt x="640375" y="38735"/>
                  </a:lnTo>
                  <a:lnTo>
                    <a:pt x="580855" y="41113"/>
                  </a:lnTo>
                  <a:lnTo>
                    <a:pt x="530204" y="41817"/>
                  </a:lnTo>
                  <a:lnTo>
                    <a:pt x="475292" y="43196"/>
                  </a:lnTo>
                  <a:lnTo>
                    <a:pt x="420398" y="50430"/>
                  </a:lnTo>
                  <a:lnTo>
                    <a:pt x="359252" y="52205"/>
                  </a:lnTo>
                  <a:lnTo>
                    <a:pt x="302587" y="58102"/>
                  </a:lnTo>
                  <a:lnTo>
                    <a:pt x="241344" y="61669"/>
                  </a:lnTo>
                  <a:lnTo>
                    <a:pt x="184333" y="62726"/>
                  </a:lnTo>
                  <a:lnTo>
                    <a:pt x="135986" y="68628"/>
                  </a:lnTo>
                  <a:lnTo>
                    <a:pt x="86435" y="72197"/>
                  </a:lnTo>
                  <a:lnTo>
                    <a:pt x="29205" y="80638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Freeform 15"/>
          <p:cNvSpPr/>
          <p:nvPr/>
        </p:nvSpPr>
        <p:spPr>
          <a:xfrm>
            <a:off x="2737409" y="305326"/>
            <a:ext cx="126343" cy="1"/>
          </a:xfrm>
          <a:custGeom>
            <a:avLst/>
            <a:gdLst/>
            <a:ahLst/>
            <a:cxnLst/>
            <a:rect l="0" t="0" r="0" b="0"/>
            <a:pathLst>
              <a:path w="126343" h="1">
                <a:moveTo>
                  <a:pt x="126342" y="0"/>
                </a:moveTo>
                <a:lnTo>
                  <a:pt x="77411" y="0"/>
                </a:lnTo>
                <a:lnTo>
                  <a:pt x="35805" y="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3" name="Group 42"/>
          <p:cNvGrpSpPr/>
          <p:nvPr/>
        </p:nvGrpSpPr>
        <p:grpSpPr>
          <a:xfrm>
            <a:off x="3242777" y="231626"/>
            <a:ext cx="5454450" cy="616021"/>
            <a:chOff x="3242777" y="231626"/>
            <a:chExt cx="5454450" cy="616021"/>
          </a:xfrm>
        </p:grpSpPr>
        <p:sp>
          <p:nvSpPr>
            <p:cNvPr id="17" name="Freeform 16"/>
            <p:cNvSpPr/>
            <p:nvPr/>
          </p:nvSpPr>
          <p:spPr>
            <a:xfrm>
              <a:off x="3423956" y="263212"/>
              <a:ext cx="18863" cy="347441"/>
            </a:xfrm>
            <a:custGeom>
              <a:avLst/>
              <a:gdLst/>
              <a:ahLst/>
              <a:cxnLst/>
              <a:rect l="0" t="0" r="0" b="0"/>
              <a:pathLst>
                <a:path w="18863" h="347441">
                  <a:moveTo>
                    <a:pt x="8334" y="0"/>
                  </a:moveTo>
                  <a:lnTo>
                    <a:pt x="0" y="48931"/>
                  </a:lnTo>
                  <a:lnTo>
                    <a:pt x="1575" y="96776"/>
                  </a:lnTo>
                  <a:lnTo>
                    <a:pt x="6331" y="147997"/>
                  </a:lnTo>
                  <a:lnTo>
                    <a:pt x="7740" y="200219"/>
                  </a:lnTo>
                  <a:lnTo>
                    <a:pt x="8158" y="252736"/>
                  </a:lnTo>
                  <a:lnTo>
                    <a:pt x="13888" y="311706"/>
                  </a:lnTo>
                  <a:lnTo>
                    <a:pt x="18862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242777" y="242155"/>
              <a:ext cx="357970" cy="10529"/>
            </a:xfrm>
            <a:custGeom>
              <a:avLst/>
              <a:gdLst/>
              <a:ahLst/>
              <a:cxnLst/>
              <a:rect l="0" t="0" r="0" b="0"/>
              <a:pathLst>
                <a:path w="357970" h="10529">
                  <a:moveTo>
                    <a:pt x="357969" y="0"/>
                  </a:moveTo>
                  <a:lnTo>
                    <a:pt x="303824" y="0"/>
                  </a:lnTo>
                  <a:lnTo>
                    <a:pt x="243288" y="5589"/>
                  </a:lnTo>
                  <a:lnTo>
                    <a:pt x="192318" y="9065"/>
                  </a:lnTo>
                  <a:lnTo>
                    <a:pt x="140171" y="10095"/>
                  </a:lnTo>
                  <a:lnTo>
                    <a:pt x="78554" y="10443"/>
                  </a:lnTo>
                  <a:lnTo>
                    <a:pt x="27562" y="10512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632331" y="231626"/>
              <a:ext cx="357970" cy="379027"/>
            </a:xfrm>
            <a:custGeom>
              <a:avLst/>
              <a:gdLst/>
              <a:ahLst/>
              <a:cxnLst/>
              <a:rect l="0" t="0" r="0" b="0"/>
              <a:pathLst>
                <a:path w="357970" h="379027">
                  <a:moveTo>
                    <a:pt x="0" y="0"/>
                  </a:moveTo>
                  <a:lnTo>
                    <a:pt x="0" y="58617"/>
                  </a:lnTo>
                  <a:lnTo>
                    <a:pt x="8333" y="118334"/>
                  </a:lnTo>
                  <a:lnTo>
                    <a:pt x="15684" y="178053"/>
                  </a:lnTo>
                  <a:lnTo>
                    <a:pt x="19465" y="228882"/>
                  </a:lnTo>
                  <a:lnTo>
                    <a:pt x="27978" y="290053"/>
                  </a:lnTo>
                  <a:lnTo>
                    <a:pt x="30873" y="347197"/>
                  </a:lnTo>
                  <a:lnTo>
                    <a:pt x="31269" y="366050"/>
                  </a:lnTo>
                  <a:lnTo>
                    <a:pt x="34687" y="306249"/>
                  </a:lnTo>
                  <a:lnTo>
                    <a:pt x="46152" y="274015"/>
                  </a:lnTo>
                  <a:lnTo>
                    <a:pt x="70988" y="237271"/>
                  </a:lnTo>
                  <a:lnTo>
                    <a:pt x="78911" y="233050"/>
                  </a:lnTo>
                  <a:lnTo>
                    <a:pt x="97073" y="231480"/>
                  </a:lnTo>
                  <a:lnTo>
                    <a:pt x="127029" y="242762"/>
                  </a:lnTo>
                  <a:lnTo>
                    <a:pt x="141465" y="257633"/>
                  </a:lnTo>
                  <a:lnTo>
                    <a:pt x="171401" y="313214"/>
                  </a:lnTo>
                  <a:lnTo>
                    <a:pt x="180683" y="335739"/>
                  </a:lnTo>
                  <a:lnTo>
                    <a:pt x="185966" y="339639"/>
                  </a:lnTo>
                  <a:lnTo>
                    <a:pt x="191828" y="338730"/>
                  </a:lnTo>
                  <a:lnTo>
                    <a:pt x="249960" y="297798"/>
                  </a:lnTo>
                  <a:lnTo>
                    <a:pt x="304968" y="271479"/>
                  </a:lnTo>
                  <a:lnTo>
                    <a:pt x="341781" y="245218"/>
                  </a:lnTo>
                  <a:lnTo>
                    <a:pt x="346007" y="236009"/>
                  </a:lnTo>
                  <a:lnTo>
                    <a:pt x="347583" y="213298"/>
                  </a:lnTo>
                  <a:lnTo>
                    <a:pt x="344026" y="204200"/>
                  </a:lnTo>
                  <a:lnTo>
                    <a:pt x="330715" y="190971"/>
                  </a:lnTo>
                  <a:lnTo>
                    <a:pt x="322252" y="188146"/>
                  </a:lnTo>
                  <a:lnTo>
                    <a:pt x="303491" y="188126"/>
                  </a:lnTo>
                  <a:lnTo>
                    <a:pt x="273197" y="200281"/>
                  </a:lnTo>
                  <a:lnTo>
                    <a:pt x="258681" y="218475"/>
                  </a:lnTo>
                  <a:lnTo>
                    <a:pt x="249500" y="242160"/>
                  </a:lnTo>
                  <a:lnTo>
                    <a:pt x="245502" y="280632"/>
                  </a:lnTo>
                  <a:lnTo>
                    <a:pt x="248712" y="303710"/>
                  </a:lnTo>
                  <a:lnTo>
                    <a:pt x="257158" y="322546"/>
                  </a:lnTo>
                  <a:lnTo>
                    <a:pt x="281644" y="353702"/>
                  </a:lnTo>
                  <a:lnTo>
                    <a:pt x="307668" y="369703"/>
                  </a:lnTo>
                  <a:lnTo>
                    <a:pt x="357969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369977" y="294797"/>
              <a:ext cx="9879" cy="315856"/>
            </a:xfrm>
            <a:custGeom>
              <a:avLst/>
              <a:gdLst/>
              <a:ahLst/>
              <a:cxnLst/>
              <a:rect l="0" t="0" r="0" b="0"/>
              <a:pathLst>
                <a:path w="9879" h="315856">
                  <a:moveTo>
                    <a:pt x="9878" y="0"/>
                  </a:moveTo>
                  <a:lnTo>
                    <a:pt x="2642" y="27556"/>
                  </a:lnTo>
                  <a:lnTo>
                    <a:pt x="0" y="86899"/>
                  </a:lnTo>
                  <a:lnTo>
                    <a:pt x="2662" y="137662"/>
                  </a:lnTo>
                  <a:lnTo>
                    <a:pt x="7740" y="186628"/>
                  </a:lnTo>
                  <a:lnTo>
                    <a:pt x="9456" y="245095"/>
                  </a:lnTo>
                  <a:lnTo>
                    <a:pt x="9822" y="303302"/>
                  </a:lnTo>
                  <a:lnTo>
                    <a:pt x="9878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506197" y="547481"/>
              <a:ext cx="10529" cy="115815"/>
            </a:xfrm>
            <a:custGeom>
              <a:avLst/>
              <a:gdLst/>
              <a:ahLst/>
              <a:cxnLst/>
              <a:rect l="0" t="0" r="0" b="0"/>
              <a:pathLst>
                <a:path w="10529" h="115815">
                  <a:moveTo>
                    <a:pt x="0" y="0"/>
                  </a:moveTo>
                  <a:lnTo>
                    <a:pt x="3119" y="54145"/>
                  </a:lnTo>
                  <a:lnTo>
                    <a:pt x="10528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516725" y="42113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611482" y="494186"/>
              <a:ext cx="379026" cy="204381"/>
            </a:xfrm>
            <a:custGeom>
              <a:avLst/>
              <a:gdLst/>
              <a:ahLst/>
              <a:cxnLst/>
              <a:rect l="0" t="0" r="0" b="0"/>
              <a:pathLst>
                <a:path w="379026" h="204381">
                  <a:moveTo>
                    <a:pt x="0" y="42767"/>
                  </a:moveTo>
                  <a:lnTo>
                    <a:pt x="14654" y="101384"/>
                  </a:lnTo>
                  <a:lnTo>
                    <a:pt x="20961" y="154388"/>
                  </a:lnTo>
                  <a:lnTo>
                    <a:pt x="26084" y="177774"/>
                  </a:lnTo>
                  <a:lnTo>
                    <a:pt x="27917" y="179565"/>
                  </a:lnTo>
                  <a:lnTo>
                    <a:pt x="30498" y="155309"/>
                  </a:lnTo>
                  <a:lnTo>
                    <a:pt x="34490" y="101479"/>
                  </a:lnTo>
                  <a:lnTo>
                    <a:pt x="46197" y="46046"/>
                  </a:lnTo>
                  <a:lnTo>
                    <a:pt x="61911" y="17742"/>
                  </a:lnTo>
                  <a:lnTo>
                    <a:pt x="70519" y="13216"/>
                  </a:lnTo>
                  <a:lnTo>
                    <a:pt x="92563" y="11306"/>
                  </a:lnTo>
                  <a:lnTo>
                    <a:pt x="101483" y="14774"/>
                  </a:lnTo>
                  <a:lnTo>
                    <a:pt x="114514" y="27986"/>
                  </a:lnTo>
                  <a:lnTo>
                    <a:pt x="144570" y="83512"/>
                  </a:lnTo>
                  <a:lnTo>
                    <a:pt x="164574" y="137343"/>
                  </a:lnTo>
                  <a:lnTo>
                    <a:pt x="171800" y="158500"/>
                  </a:lnTo>
                  <a:lnTo>
                    <a:pt x="176534" y="163206"/>
                  </a:lnTo>
                  <a:lnTo>
                    <a:pt x="182030" y="164004"/>
                  </a:lnTo>
                  <a:lnTo>
                    <a:pt x="194376" y="158651"/>
                  </a:lnTo>
                  <a:lnTo>
                    <a:pt x="256806" y="124393"/>
                  </a:lnTo>
                  <a:lnTo>
                    <a:pt x="315011" y="91557"/>
                  </a:lnTo>
                  <a:lnTo>
                    <a:pt x="346020" y="69572"/>
                  </a:lnTo>
                  <a:lnTo>
                    <a:pt x="362796" y="51171"/>
                  </a:lnTo>
                  <a:lnTo>
                    <a:pt x="365866" y="42520"/>
                  </a:lnTo>
                  <a:lnTo>
                    <a:pt x="365573" y="34414"/>
                  </a:lnTo>
                  <a:lnTo>
                    <a:pt x="363039" y="26670"/>
                  </a:lnTo>
                  <a:lnTo>
                    <a:pt x="350863" y="11826"/>
                  </a:lnTo>
                  <a:lnTo>
                    <a:pt x="342703" y="4592"/>
                  </a:lnTo>
                  <a:lnTo>
                    <a:pt x="333754" y="939"/>
                  </a:lnTo>
                  <a:lnTo>
                    <a:pt x="314451" y="0"/>
                  </a:lnTo>
                  <a:lnTo>
                    <a:pt x="283853" y="11638"/>
                  </a:lnTo>
                  <a:lnTo>
                    <a:pt x="258149" y="35493"/>
                  </a:lnTo>
                  <a:lnTo>
                    <a:pt x="241305" y="64788"/>
                  </a:lnTo>
                  <a:lnTo>
                    <a:pt x="239048" y="85310"/>
                  </a:lnTo>
                  <a:lnTo>
                    <a:pt x="250151" y="144815"/>
                  </a:lnTo>
                  <a:lnTo>
                    <a:pt x="256627" y="167670"/>
                  </a:lnTo>
                  <a:lnTo>
                    <a:pt x="262332" y="176339"/>
                  </a:lnTo>
                  <a:lnTo>
                    <a:pt x="278029" y="189090"/>
                  </a:lnTo>
                  <a:lnTo>
                    <a:pt x="306597" y="202845"/>
                  </a:lnTo>
                  <a:lnTo>
                    <a:pt x="326948" y="204380"/>
                  </a:lnTo>
                  <a:lnTo>
                    <a:pt x="379025" y="1901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380100" y="357968"/>
              <a:ext cx="21020" cy="336913"/>
            </a:xfrm>
            <a:custGeom>
              <a:avLst/>
              <a:gdLst/>
              <a:ahLst/>
              <a:cxnLst/>
              <a:rect l="0" t="0" r="0" b="0"/>
              <a:pathLst>
                <a:path w="21020" h="336913">
                  <a:moveTo>
                    <a:pt x="10490" y="0"/>
                  </a:moveTo>
                  <a:lnTo>
                    <a:pt x="2157" y="37478"/>
                  </a:lnTo>
                  <a:lnTo>
                    <a:pt x="395" y="100080"/>
                  </a:lnTo>
                  <a:lnTo>
                    <a:pt x="90" y="159505"/>
                  </a:lnTo>
                  <a:lnTo>
                    <a:pt x="0" y="215977"/>
                  </a:lnTo>
                  <a:lnTo>
                    <a:pt x="8375" y="279055"/>
                  </a:lnTo>
                  <a:lnTo>
                    <a:pt x="21019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253720" y="473782"/>
              <a:ext cx="231628" cy="42115"/>
            </a:xfrm>
            <a:custGeom>
              <a:avLst/>
              <a:gdLst/>
              <a:ahLst/>
              <a:cxnLst/>
              <a:rect l="0" t="0" r="0" b="0"/>
              <a:pathLst>
                <a:path w="231628" h="42115">
                  <a:moveTo>
                    <a:pt x="231627" y="0"/>
                  </a:moveTo>
                  <a:lnTo>
                    <a:pt x="169347" y="17958"/>
                  </a:lnTo>
                  <a:lnTo>
                    <a:pt x="112177" y="28547"/>
                  </a:lnTo>
                  <a:lnTo>
                    <a:pt x="56084" y="3657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516933" y="336911"/>
              <a:ext cx="168457" cy="368499"/>
            </a:xfrm>
            <a:custGeom>
              <a:avLst/>
              <a:gdLst/>
              <a:ahLst/>
              <a:cxnLst/>
              <a:rect l="0" t="0" r="0" b="0"/>
              <a:pathLst>
                <a:path w="168457" h="368499">
                  <a:moveTo>
                    <a:pt x="0" y="0"/>
                  </a:moveTo>
                  <a:lnTo>
                    <a:pt x="7235" y="27557"/>
                  </a:lnTo>
                  <a:lnTo>
                    <a:pt x="9878" y="90018"/>
                  </a:lnTo>
                  <a:lnTo>
                    <a:pt x="15989" y="152832"/>
                  </a:lnTo>
                  <a:lnTo>
                    <a:pt x="21225" y="215846"/>
                  </a:lnTo>
                  <a:lnTo>
                    <a:pt x="27995" y="267246"/>
                  </a:lnTo>
                  <a:lnTo>
                    <a:pt x="29351" y="317180"/>
                  </a:lnTo>
                  <a:lnTo>
                    <a:pt x="25523" y="343350"/>
                  </a:lnTo>
                  <a:lnTo>
                    <a:pt x="22864" y="345884"/>
                  </a:lnTo>
                  <a:lnTo>
                    <a:pt x="19922" y="341723"/>
                  </a:lnTo>
                  <a:lnTo>
                    <a:pt x="14703" y="321503"/>
                  </a:lnTo>
                  <a:lnTo>
                    <a:pt x="12935" y="279574"/>
                  </a:lnTo>
                  <a:lnTo>
                    <a:pt x="25345" y="216278"/>
                  </a:lnTo>
                  <a:lnTo>
                    <a:pt x="30934" y="206187"/>
                  </a:lnTo>
                  <a:lnTo>
                    <a:pt x="46504" y="191854"/>
                  </a:lnTo>
                  <a:lnTo>
                    <a:pt x="55569" y="188734"/>
                  </a:lnTo>
                  <a:lnTo>
                    <a:pt x="75000" y="188387"/>
                  </a:lnTo>
                  <a:lnTo>
                    <a:pt x="92214" y="195252"/>
                  </a:lnTo>
                  <a:lnTo>
                    <a:pt x="107665" y="207272"/>
                  </a:lnTo>
                  <a:lnTo>
                    <a:pt x="143740" y="253636"/>
                  </a:lnTo>
                  <a:lnTo>
                    <a:pt x="159313" y="290141"/>
                  </a:lnTo>
                  <a:lnTo>
                    <a:pt x="167251" y="348922"/>
                  </a:lnTo>
                  <a:lnTo>
                    <a:pt x="168456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714224" y="526341"/>
              <a:ext cx="192264" cy="168540"/>
            </a:xfrm>
            <a:custGeom>
              <a:avLst/>
              <a:gdLst/>
              <a:ahLst/>
              <a:cxnLst/>
              <a:rect l="0" t="0" r="0" b="0"/>
              <a:pathLst>
                <a:path w="192264" h="168540">
                  <a:moveTo>
                    <a:pt x="86978" y="115897"/>
                  </a:moveTo>
                  <a:lnTo>
                    <a:pt x="98156" y="99129"/>
                  </a:lnTo>
                  <a:lnTo>
                    <a:pt x="105108" y="66345"/>
                  </a:lnTo>
                  <a:lnTo>
                    <a:pt x="101578" y="32585"/>
                  </a:lnTo>
                  <a:lnTo>
                    <a:pt x="89957" y="14138"/>
                  </a:lnTo>
                  <a:lnTo>
                    <a:pt x="81945" y="5944"/>
                  </a:lnTo>
                  <a:lnTo>
                    <a:pt x="73094" y="1651"/>
                  </a:lnTo>
                  <a:lnTo>
                    <a:pt x="53901" y="0"/>
                  </a:lnTo>
                  <a:lnTo>
                    <a:pt x="45040" y="3537"/>
                  </a:lnTo>
                  <a:lnTo>
                    <a:pt x="28954" y="16826"/>
                  </a:lnTo>
                  <a:lnTo>
                    <a:pt x="12334" y="44039"/>
                  </a:lnTo>
                  <a:lnTo>
                    <a:pt x="0" y="74328"/>
                  </a:lnTo>
                  <a:lnTo>
                    <a:pt x="115" y="116708"/>
                  </a:lnTo>
                  <a:lnTo>
                    <a:pt x="7558" y="155132"/>
                  </a:lnTo>
                  <a:lnTo>
                    <a:pt x="14144" y="161941"/>
                  </a:lnTo>
                  <a:lnTo>
                    <a:pt x="23214" y="165310"/>
                  </a:lnTo>
                  <a:lnTo>
                    <a:pt x="33940" y="166386"/>
                  </a:lnTo>
                  <a:lnTo>
                    <a:pt x="43431" y="163595"/>
                  </a:lnTo>
                  <a:lnTo>
                    <a:pt x="60215" y="151134"/>
                  </a:lnTo>
                  <a:lnTo>
                    <a:pt x="77228" y="124388"/>
                  </a:lnTo>
                  <a:lnTo>
                    <a:pt x="89679" y="94236"/>
                  </a:lnTo>
                  <a:lnTo>
                    <a:pt x="93457" y="90928"/>
                  </a:lnTo>
                  <a:lnTo>
                    <a:pt x="97147" y="92232"/>
                  </a:lnTo>
                  <a:lnTo>
                    <a:pt x="142296" y="152038"/>
                  </a:lnTo>
                  <a:lnTo>
                    <a:pt x="161866" y="161205"/>
                  </a:lnTo>
                  <a:lnTo>
                    <a:pt x="192263" y="1685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001372" y="326383"/>
              <a:ext cx="10401" cy="389555"/>
            </a:xfrm>
            <a:custGeom>
              <a:avLst/>
              <a:gdLst/>
              <a:ahLst/>
              <a:cxnLst/>
              <a:rect l="0" t="0" r="0" b="0"/>
              <a:pathLst>
                <a:path w="10401" h="389555">
                  <a:moveTo>
                    <a:pt x="10400" y="0"/>
                  </a:moveTo>
                  <a:lnTo>
                    <a:pt x="10400" y="57264"/>
                  </a:lnTo>
                  <a:lnTo>
                    <a:pt x="4811" y="118156"/>
                  </a:lnTo>
                  <a:lnTo>
                    <a:pt x="1335" y="172270"/>
                  </a:lnTo>
                  <a:lnTo>
                    <a:pt x="305" y="232757"/>
                  </a:lnTo>
                  <a:lnTo>
                    <a:pt x="0" y="289543"/>
                  </a:lnTo>
                  <a:lnTo>
                    <a:pt x="1067" y="350389"/>
                  </a:lnTo>
                  <a:lnTo>
                    <a:pt x="10400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864373" y="452725"/>
              <a:ext cx="284270" cy="21058"/>
            </a:xfrm>
            <a:custGeom>
              <a:avLst/>
              <a:gdLst/>
              <a:ahLst/>
              <a:cxnLst/>
              <a:rect l="0" t="0" r="0" b="0"/>
              <a:pathLst>
                <a:path w="284270" h="21058">
                  <a:moveTo>
                    <a:pt x="284269" y="21057"/>
                  </a:moveTo>
                  <a:lnTo>
                    <a:pt x="225652" y="11992"/>
                  </a:lnTo>
                  <a:lnTo>
                    <a:pt x="164243" y="9648"/>
                  </a:lnTo>
                  <a:lnTo>
                    <a:pt x="117814" y="3378"/>
                  </a:lnTo>
                  <a:lnTo>
                    <a:pt x="62984" y="100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527669" y="589595"/>
              <a:ext cx="1" cy="147400"/>
            </a:xfrm>
            <a:custGeom>
              <a:avLst/>
              <a:gdLst/>
              <a:ahLst/>
              <a:cxnLst/>
              <a:rect l="0" t="0" r="0" b="0"/>
              <a:pathLst>
                <a:path w="1" h="147400">
                  <a:moveTo>
                    <a:pt x="0" y="0"/>
                  </a:moveTo>
                  <a:lnTo>
                    <a:pt x="0" y="54145"/>
                  </a:lnTo>
                  <a:lnTo>
                    <a:pt x="0" y="109092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569782" y="42113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654010" y="583427"/>
              <a:ext cx="168457" cy="185154"/>
            </a:xfrm>
            <a:custGeom>
              <a:avLst/>
              <a:gdLst/>
              <a:ahLst/>
              <a:cxnLst/>
              <a:rect l="0" t="0" r="0" b="0"/>
              <a:pathLst>
                <a:path w="168457" h="185154">
                  <a:moveTo>
                    <a:pt x="0" y="69339"/>
                  </a:moveTo>
                  <a:lnTo>
                    <a:pt x="0" y="131814"/>
                  </a:lnTo>
                  <a:lnTo>
                    <a:pt x="3120" y="70364"/>
                  </a:lnTo>
                  <a:lnTo>
                    <a:pt x="9575" y="49908"/>
                  </a:lnTo>
                  <a:lnTo>
                    <a:pt x="39403" y="10354"/>
                  </a:lnTo>
                  <a:lnTo>
                    <a:pt x="59237" y="2179"/>
                  </a:lnTo>
                  <a:lnTo>
                    <a:pt x="71077" y="0"/>
                  </a:lnTo>
                  <a:lnTo>
                    <a:pt x="90472" y="3817"/>
                  </a:lnTo>
                  <a:lnTo>
                    <a:pt x="106890" y="14482"/>
                  </a:lnTo>
                  <a:lnTo>
                    <a:pt x="128117" y="40217"/>
                  </a:lnTo>
                  <a:lnTo>
                    <a:pt x="150218" y="96310"/>
                  </a:lnTo>
                  <a:lnTo>
                    <a:pt x="165245" y="158173"/>
                  </a:lnTo>
                  <a:lnTo>
                    <a:pt x="168456" y="1851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938280" y="379025"/>
              <a:ext cx="31586" cy="357970"/>
            </a:xfrm>
            <a:custGeom>
              <a:avLst/>
              <a:gdLst/>
              <a:ahLst/>
              <a:cxnLst/>
              <a:rect l="0" t="0" r="0" b="0"/>
              <a:pathLst>
                <a:path w="31586" h="357970">
                  <a:moveTo>
                    <a:pt x="31585" y="0"/>
                  </a:moveTo>
                  <a:lnTo>
                    <a:pt x="22520" y="58617"/>
                  </a:lnTo>
                  <a:lnTo>
                    <a:pt x="15901" y="110175"/>
                  </a:lnTo>
                  <a:lnTo>
                    <a:pt x="12120" y="169905"/>
                  </a:lnTo>
                  <a:lnTo>
                    <a:pt x="11000" y="232057"/>
                  </a:lnTo>
                  <a:lnTo>
                    <a:pt x="10667" y="283747"/>
                  </a:lnTo>
                  <a:lnTo>
                    <a:pt x="2214" y="339746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843523" y="473782"/>
              <a:ext cx="221100" cy="31586"/>
            </a:xfrm>
            <a:custGeom>
              <a:avLst/>
              <a:gdLst/>
              <a:ahLst/>
              <a:cxnLst/>
              <a:rect l="0" t="0" r="0" b="0"/>
              <a:pathLst>
                <a:path w="221100" h="31586">
                  <a:moveTo>
                    <a:pt x="221099" y="0"/>
                  </a:moveTo>
                  <a:lnTo>
                    <a:pt x="162481" y="14654"/>
                  </a:lnTo>
                  <a:lnTo>
                    <a:pt x="101072" y="20962"/>
                  </a:lnTo>
                  <a:lnTo>
                    <a:pt x="42669" y="2914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082563" y="535673"/>
              <a:ext cx="118930" cy="186334"/>
            </a:xfrm>
            <a:custGeom>
              <a:avLst/>
              <a:gdLst/>
              <a:ahLst/>
              <a:cxnLst/>
              <a:rect l="0" t="0" r="0" b="0"/>
              <a:pathLst>
                <a:path w="118930" h="186334">
                  <a:moveTo>
                    <a:pt x="34701" y="96036"/>
                  </a:moveTo>
                  <a:lnTo>
                    <a:pt x="57058" y="96036"/>
                  </a:lnTo>
                  <a:lnTo>
                    <a:pt x="87729" y="84858"/>
                  </a:lnTo>
                  <a:lnTo>
                    <a:pt x="102333" y="70011"/>
                  </a:lnTo>
                  <a:lnTo>
                    <a:pt x="111553" y="50544"/>
                  </a:lnTo>
                  <a:lnTo>
                    <a:pt x="115651" y="26295"/>
                  </a:lnTo>
                  <a:lnTo>
                    <a:pt x="113234" y="16787"/>
                  </a:lnTo>
                  <a:lnTo>
                    <a:pt x="108114" y="9278"/>
                  </a:lnTo>
                  <a:lnTo>
                    <a:pt x="101190" y="3102"/>
                  </a:lnTo>
                  <a:lnTo>
                    <a:pt x="93065" y="155"/>
                  </a:lnTo>
                  <a:lnTo>
                    <a:pt x="74679" y="0"/>
                  </a:lnTo>
                  <a:lnTo>
                    <a:pt x="44597" y="12079"/>
                  </a:lnTo>
                  <a:lnTo>
                    <a:pt x="19046" y="36065"/>
                  </a:lnTo>
                  <a:lnTo>
                    <a:pt x="2247" y="70988"/>
                  </a:lnTo>
                  <a:lnTo>
                    <a:pt x="0" y="97382"/>
                  </a:lnTo>
                  <a:lnTo>
                    <a:pt x="8089" y="146865"/>
                  </a:lnTo>
                  <a:lnTo>
                    <a:pt x="20534" y="165810"/>
                  </a:lnTo>
                  <a:lnTo>
                    <a:pt x="28766" y="174138"/>
                  </a:lnTo>
                  <a:lnTo>
                    <a:pt x="50390" y="183391"/>
                  </a:lnTo>
                  <a:lnTo>
                    <a:pt x="74429" y="186333"/>
                  </a:lnTo>
                  <a:lnTo>
                    <a:pt x="118929" y="1802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296249" y="494839"/>
              <a:ext cx="115814" cy="194965"/>
            </a:xfrm>
            <a:custGeom>
              <a:avLst/>
              <a:gdLst/>
              <a:ahLst/>
              <a:cxnLst/>
              <a:rect l="0" t="0" r="0" b="0"/>
              <a:pathLst>
                <a:path w="115814" h="194965">
                  <a:moveTo>
                    <a:pt x="0" y="84228"/>
                  </a:moveTo>
                  <a:lnTo>
                    <a:pt x="8333" y="121706"/>
                  </a:lnTo>
                  <a:lnTo>
                    <a:pt x="15684" y="167540"/>
                  </a:lnTo>
                  <a:lnTo>
                    <a:pt x="30643" y="194181"/>
                  </a:lnTo>
                  <a:lnTo>
                    <a:pt x="32126" y="194964"/>
                  </a:lnTo>
                  <a:lnTo>
                    <a:pt x="13931" y="137777"/>
                  </a:lnTo>
                  <a:lnTo>
                    <a:pt x="3098" y="83714"/>
                  </a:lnTo>
                  <a:lnTo>
                    <a:pt x="3717" y="58263"/>
                  </a:lnTo>
                  <a:lnTo>
                    <a:pt x="11790" y="39153"/>
                  </a:lnTo>
                  <a:lnTo>
                    <a:pt x="35079" y="15240"/>
                  </a:lnTo>
                  <a:lnTo>
                    <a:pt x="60433" y="6773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527745" y="520286"/>
              <a:ext cx="182138" cy="223992"/>
            </a:xfrm>
            <a:custGeom>
              <a:avLst/>
              <a:gdLst/>
              <a:ahLst/>
              <a:cxnLst/>
              <a:rect l="0" t="0" r="0" b="0"/>
              <a:pathLst>
                <a:path w="182138" h="223992">
                  <a:moveTo>
                    <a:pt x="147529" y="16667"/>
                  </a:moveTo>
                  <a:lnTo>
                    <a:pt x="136351" y="5488"/>
                  </a:lnTo>
                  <a:lnTo>
                    <a:pt x="118385" y="0"/>
                  </a:lnTo>
                  <a:lnTo>
                    <a:pt x="78843" y="30"/>
                  </a:lnTo>
                  <a:lnTo>
                    <a:pt x="49152" y="5763"/>
                  </a:lnTo>
                  <a:lnTo>
                    <a:pt x="24257" y="16110"/>
                  </a:lnTo>
                  <a:lnTo>
                    <a:pt x="7734" y="31627"/>
                  </a:lnTo>
                  <a:lnTo>
                    <a:pt x="1689" y="40678"/>
                  </a:lnTo>
                  <a:lnTo>
                    <a:pt x="0" y="49052"/>
                  </a:lnTo>
                  <a:lnTo>
                    <a:pt x="1213" y="56974"/>
                  </a:lnTo>
                  <a:lnTo>
                    <a:pt x="4361" y="64596"/>
                  </a:lnTo>
                  <a:lnTo>
                    <a:pt x="17219" y="76183"/>
                  </a:lnTo>
                  <a:lnTo>
                    <a:pt x="72570" y="98074"/>
                  </a:lnTo>
                  <a:lnTo>
                    <a:pt x="135218" y="123934"/>
                  </a:lnTo>
                  <a:lnTo>
                    <a:pt x="162470" y="141127"/>
                  </a:lnTo>
                  <a:lnTo>
                    <a:pt x="174836" y="157380"/>
                  </a:lnTo>
                  <a:lnTo>
                    <a:pt x="179772" y="166628"/>
                  </a:lnTo>
                  <a:lnTo>
                    <a:pt x="182137" y="186261"/>
                  </a:lnTo>
                  <a:lnTo>
                    <a:pt x="181129" y="196410"/>
                  </a:lnTo>
                  <a:lnTo>
                    <a:pt x="176949" y="204346"/>
                  </a:lnTo>
                  <a:lnTo>
                    <a:pt x="162945" y="216283"/>
                  </a:lnTo>
                  <a:lnTo>
                    <a:pt x="129740" y="223991"/>
                  </a:lnTo>
                  <a:lnTo>
                    <a:pt x="77768" y="218190"/>
                  </a:lnTo>
                  <a:lnTo>
                    <a:pt x="21188" y="2061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755646" y="562970"/>
              <a:ext cx="165865" cy="190911"/>
            </a:xfrm>
            <a:custGeom>
              <a:avLst/>
              <a:gdLst/>
              <a:ahLst/>
              <a:cxnLst/>
              <a:rect l="0" t="0" r="0" b="0"/>
              <a:pathLst>
                <a:path w="165865" h="190911">
                  <a:moveTo>
                    <a:pt x="24913" y="100325"/>
                  </a:moveTo>
                  <a:lnTo>
                    <a:pt x="52470" y="93089"/>
                  </a:lnTo>
                  <a:lnTo>
                    <a:pt x="105572" y="87327"/>
                  </a:lnTo>
                  <a:lnTo>
                    <a:pt x="139669" y="75417"/>
                  </a:lnTo>
                  <a:lnTo>
                    <a:pt x="150550" y="69681"/>
                  </a:lnTo>
                  <a:lnTo>
                    <a:pt x="157804" y="61179"/>
                  </a:lnTo>
                  <a:lnTo>
                    <a:pt x="165864" y="39253"/>
                  </a:lnTo>
                  <a:lnTo>
                    <a:pt x="165674" y="29194"/>
                  </a:lnTo>
                  <a:lnTo>
                    <a:pt x="159223" y="11779"/>
                  </a:lnTo>
                  <a:lnTo>
                    <a:pt x="151888" y="6200"/>
                  </a:lnTo>
                  <a:lnTo>
                    <a:pt x="131259" y="0"/>
                  </a:lnTo>
                  <a:lnTo>
                    <a:pt x="98927" y="2099"/>
                  </a:lnTo>
                  <a:lnTo>
                    <a:pt x="56561" y="14458"/>
                  </a:lnTo>
                  <a:lnTo>
                    <a:pt x="35469" y="25507"/>
                  </a:lnTo>
                  <a:lnTo>
                    <a:pt x="20636" y="41336"/>
                  </a:lnTo>
                  <a:lnTo>
                    <a:pt x="5708" y="73098"/>
                  </a:lnTo>
                  <a:lnTo>
                    <a:pt x="0" y="98753"/>
                  </a:lnTo>
                  <a:lnTo>
                    <a:pt x="1363" y="125752"/>
                  </a:lnTo>
                  <a:lnTo>
                    <a:pt x="8987" y="147111"/>
                  </a:lnTo>
                  <a:lnTo>
                    <a:pt x="32946" y="179886"/>
                  </a:lnTo>
                  <a:lnTo>
                    <a:pt x="52661" y="188328"/>
                  </a:lnTo>
                  <a:lnTo>
                    <a:pt x="77020" y="190910"/>
                  </a:lnTo>
                  <a:lnTo>
                    <a:pt x="130199" y="1845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047166" y="592522"/>
              <a:ext cx="144006" cy="176059"/>
            </a:xfrm>
            <a:custGeom>
              <a:avLst/>
              <a:gdLst/>
              <a:ahLst/>
              <a:cxnLst/>
              <a:rect l="0" t="0" r="0" b="0"/>
              <a:pathLst>
                <a:path w="144006" h="176059">
                  <a:moveTo>
                    <a:pt x="144005" y="18130"/>
                  </a:moveTo>
                  <a:lnTo>
                    <a:pt x="127237" y="6952"/>
                  </a:lnTo>
                  <a:lnTo>
                    <a:pt x="94453" y="0"/>
                  </a:lnTo>
                  <a:lnTo>
                    <a:pt x="60693" y="3530"/>
                  </a:lnTo>
                  <a:lnTo>
                    <a:pt x="28463" y="17574"/>
                  </a:lnTo>
                  <a:lnTo>
                    <a:pt x="13494" y="33091"/>
                  </a:lnTo>
                  <a:lnTo>
                    <a:pt x="4112" y="52855"/>
                  </a:lnTo>
                  <a:lnTo>
                    <a:pt x="0" y="89121"/>
                  </a:lnTo>
                  <a:lnTo>
                    <a:pt x="3183" y="111683"/>
                  </a:lnTo>
                  <a:lnTo>
                    <a:pt x="14738" y="130289"/>
                  </a:lnTo>
                  <a:lnTo>
                    <a:pt x="45161" y="161298"/>
                  </a:lnTo>
                  <a:lnTo>
                    <a:pt x="68878" y="169498"/>
                  </a:lnTo>
                  <a:lnTo>
                    <a:pt x="108878" y="174114"/>
                  </a:lnTo>
                  <a:lnTo>
                    <a:pt x="144005" y="1760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276664" y="357968"/>
              <a:ext cx="19793" cy="379027"/>
            </a:xfrm>
            <a:custGeom>
              <a:avLst/>
              <a:gdLst/>
              <a:ahLst/>
              <a:cxnLst/>
              <a:rect l="0" t="0" r="0" b="0"/>
              <a:pathLst>
                <a:path w="19793" h="379027">
                  <a:moveTo>
                    <a:pt x="19792" y="0"/>
                  </a:moveTo>
                  <a:lnTo>
                    <a:pt x="5138" y="55141"/>
                  </a:lnTo>
                  <a:lnTo>
                    <a:pt x="0" y="115614"/>
                  </a:lnTo>
                  <a:lnTo>
                    <a:pt x="280" y="174896"/>
                  </a:lnTo>
                  <a:lnTo>
                    <a:pt x="7142" y="238099"/>
                  </a:lnTo>
                  <a:lnTo>
                    <a:pt x="14433" y="300366"/>
                  </a:lnTo>
                  <a:lnTo>
                    <a:pt x="19087" y="359410"/>
                  </a:lnTo>
                  <a:lnTo>
                    <a:pt x="19792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138528" y="463253"/>
              <a:ext cx="263214" cy="31587"/>
            </a:xfrm>
            <a:custGeom>
              <a:avLst/>
              <a:gdLst/>
              <a:ahLst/>
              <a:cxnLst/>
              <a:rect l="0" t="0" r="0" b="0"/>
              <a:pathLst>
                <a:path w="263214" h="31587">
                  <a:moveTo>
                    <a:pt x="263213" y="0"/>
                  </a:moveTo>
                  <a:lnTo>
                    <a:pt x="205949" y="8334"/>
                  </a:lnTo>
                  <a:lnTo>
                    <a:pt x="156559" y="12998"/>
                  </a:lnTo>
                  <a:lnTo>
                    <a:pt x="101760" y="21789"/>
                  </a:lnTo>
                  <a:lnTo>
                    <a:pt x="47309" y="2868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464733" y="575154"/>
              <a:ext cx="232494" cy="272493"/>
            </a:xfrm>
            <a:custGeom>
              <a:avLst/>
              <a:gdLst/>
              <a:ahLst/>
              <a:cxnLst/>
              <a:rect l="0" t="0" r="0" b="0"/>
              <a:pathLst>
                <a:path w="232494" h="272493">
                  <a:moveTo>
                    <a:pt x="137049" y="24970"/>
                  </a:moveTo>
                  <a:lnTo>
                    <a:pt x="93086" y="1251"/>
                  </a:lnTo>
                  <a:lnTo>
                    <a:pt x="73056" y="0"/>
                  </a:lnTo>
                  <a:lnTo>
                    <a:pt x="31602" y="8729"/>
                  </a:lnTo>
                  <a:lnTo>
                    <a:pt x="5720" y="23927"/>
                  </a:lnTo>
                  <a:lnTo>
                    <a:pt x="1533" y="32464"/>
                  </a:lnTo>
                  <a:lnTo>
                    <a:pt x="0" y="54427"/>
                  </a:lnTo>
                  <a:lnTo>
                    <a:pt x="4739" y="64495"/>
                  </a:lnTo>
                  <a:lnTo>
                    <a:pt x="22483" y="81921"/>
                  </a:lnTo>
                  <a:lnTo>
                    <a:pt x="74042" y="107917"/>
                  </a:lnTo>
                  <a:lnTo>
                    <a:pt x="127713" y="128916"/>
                  </a:lnTo>
                  <a:lnTo>
                    <a:pt x="190841" y="175299"/>
                  </a:lnTo>
                  <a:lnTo>
                    <a:pt x="227986" y="210897"/>
                  </a:lnTo>
                  <a:lnTo>
                    <a:pt x="231598" y="219111"/>
                  </a:lnTo>
                  <a:lnTo>
                    <a:pt x="232493" y="237597"/>
                  </a:lnTo>
                  <a:lnTo>
                    <a:pt x="228754" y="246270"/>
                  </a:lnTo>
                  <a:lnTo>
                    <a:pt x="215242" y="262146"/>
                  </a:lnTo>
                  <a:lnTo>
                    <a:pt x="191299" y="270761"/>
                  </a:lnTo>
                  <a:lnTo>
                    <a:pt x="144935" y="272492"/>
                  </a:lnTo>
                  <a:lnTo>
                    <a:pt x="97272" y="262476"/>
                  </a:lnTo>
                  <a:lnTo>
                    <a:pt x="39245" y="243720"/>
                  </a:lnTo>
                  <a:lnTo>
                    <a:pt x="178" y="2355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1716145" y="894922"/>
            <a:ext cx="4237763" cy="648656"/>
            <a:chOff x="1716145" y="894922"/>
            <a:chExt cx="4237763" cy="648656"/>
          </a:xfrm>
        </p:grpSpPr>
        <p:sp>
          <p:nvSpPr>
            <p:cNvPr id="44" name="Freeform 43"/>
            <p:cNvSpPr/>
            <p:nvPr/>
          </p:nvSpPr>
          <p:spPr>
            <a:xfrm>
              <a:off x="1800373" y="894922"/>
              <a:ext cx="15685" cy="442198"/>
            </a:xfrm>
            <a:custGeom>
              <a:avLst/>
              <a:gdLst/>
              <a:ahLst/>
              <a:cxnLst/>
              <a:rect l="0" t="0" r="0" b="0"/>
              <a:pathLst>
                <a:path w="15685" h="442198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3119" y="160427"/>
                  </a:lnTo>
                  <a:lnTo>
                    <a:pt x="8333" y="207021"/>
                  </a:lnTo>
                  <a:lnTo>
                    <a:pt x="15684" y="268880"/>
                  </a:lnTo>
                  <a:lnTo>
                    <a:pt x="12016" y="331982"/>
                  </a:lnTo>
                  <a:lnTo>
                    <a:pt x="10822" y="392090"/>
                  </a:lnTo>
                  <a:lnTo>
                    <a:pt x="10528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716145" y="1073906"/>
              <a:ext cx="294799" cy="63172"/>
            </a:xfrm>
            <a:custGeom>
              <a:avLst/>
              <a:gdLst/>
              <a:ahLst/>
              <a:cxnLst/>
              <a:rect l="0" t="0" r="0" b="0"/>
              <a:pathLst>
                <a:path w="294799" h="63172">
                  <a:moveTo>
                    <a:pt x="294798" y="0"/>
                  </a:moveTo>
                  <a:lnTo>
                    <a:pt x="236181" y="14654"/>
                  </a:lnTo>
                  <a:lnTo>
                    <a:pt x="183177" y="28198"/>
                  </a:lnTo>
                  <a:lnTo>
                    <a:pt x="131459" y="42138"/>
                  </a:lnTo>
                  <a:lnTo>
                    <a:pt x="71200" y="56157"/>
                  </a:lnTo>
                  <a:lnTo>
                    <a:pt x="12611" y="62248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959764" y="1210777"/>
              <a:ext cx="294318" cy="148751"/>
            </a:xfrm>
            <a:custGeom>
              <a:avLst/>
              <a:gdLst/>
              <a:ahLst/>
              <a:cxnLst/>
              <a:rect l="0" t="0" r="0" b="0"/>
              <a:pathLst>
                <a:path w="294318" h="148751">
                  <a:moveTo>
                    <a:pt x="9065" y="0"/>
                  </a:moveTo>
                  <a:lnTo>
                    <a:pt x="0" y="58617"/>
                  </a:lnTo>
                  <a:lnTo>
                    <a:pt x="4559" y="93407"/>
                  </a:lnTo>
                  <a:lnTo>
                    <a:pt x="18908" y="125942"/>
                  </a:lnTo>
                  <a:lnTo>
                    <a:pt x="34496" y="140982"/>
                  </a:lnTo>
                  <a:lnTo>
                    <a:pt x="43567" y="146630"/>
                  </a:lnTo>
                  <a:lnTo>
                    <a:pt x="53123" y="148056"/>
                  </a:lnTo>
                  <a:lnTo>
                    <a:pt x="73100" y="143402"/>
                  </a:lnTo>
                  <a:lnTo>
                    <a:pt x="98488" y="127627"/>
                  </a:lnTo>
                  <a:lnTo>
                    <a:pt x="110419" y="111705"/>
                  </a:lnTo>
                  <a:lnTo>
                    <a:pt x="115239" y="102546"/>
                  </a:lnTo>
                  <a:lnTo>
                    <a:pt x="119622" y="99949"/>
                  </a:lnTo>
                  <a:lnTo>
                    <a:pt x="123714" y="101728"/>
                  </a:lnTo>
                  <a:lnTo>
                    <a:pt x="160405" y="137482"/>
                  </a:lnTo>
                  <a:lnTo>
                    <a:pt x="169620" y="144297"/>
                  </a:lnTo>
                  <a:lnTo>
                    <a:pt x="195456" y="148750"/>
                  </a:lnTo>
                  <a:lnTo>
                    <a:pt x="222926" y="145660"/>
                  </a:lnTo>
                  <a:lnTo>
                    <a:pt x="242934" y="136487"/>
                  </a:lnTo>
                  <a:lnTo>
                    <a:pt x="267352" y="112580"/>
                  </a:lnTo>
                  <a:lnTo>
                    <a:pt x="289405" y="77681"/>
                  </a:lnTo>
                  <a:lnTo>
                    <a:pt x="294317" y="54412"/>
                  </a:lnTo>
                  <a:lnTo>
                    <a:pt x="290506" y="24701"/>
                  </a:lnTo>
                  <a:lnTo>
                    <a:pt x="28280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331668" y="1221305"/>
              <a:ext cx="160515" cy="132193"/>
            </a:xfrm>
            <a:custGeom>
              <a:avLst/>
              <a:gdLst/>
              <a:ahLst/>
              <a:cxnLst/>
              <a:rect l="0" t="0" r="0" b="0"/>
              <a:pathLst>
                <a:path w="160515" h="132193">
                  <a:moveTo>
                    <a:pt x="100414" y="0"/>
                  </a:moveTo>
                  <a:lnTo>
                    <a:pt x="38322" y="5589"/>
                  </a:lnTo>
                  <a:lnTo>
                    <a:pt x="11567" y="20244"/>
                  </a:lnTo>
                  <a:lnTo>
                    <a:pt x="6088" y="28704"/>
                  </a:lnTo>
                  <a:lnTo>
                    <a:pt x="0" y="50582"/>
                  </a:lnTo>
                  <a:lnTo>
                    <a:pt x="2162" y="89207"/>
                  </a:lnTo>
                  <a:lnTo>
                    <a:pt x="13463" y="110228"/>
                  </a:lnTo>
                  <a:lnTo>
                    <a:pt x="21390" y="119109"/>
                  </a:lnTo>
                  <a:lnTo>
                    <a:pt x="45795" y="128976"/>
                  </a:lnTo>
                  <a:lnTo>
                    <a:pt x="74969" y="132192"/>
                  </a:lnTo>
                  <a:lnTo>
                    <a:pt x="103533" y="129722"/>
                  </a:lnTo>
                  <a:lnTo>
                    <a:pt x="125587" y="121605"/>
                  </a:lnTo>
                  <a:lnTo>
                    <a:pt x="134744" y="116165"/>
                  </a:lnTo>
                  <a:lnTo>
                    <a:pt x="148037" y="100762"/>
                  </a:lnTo>
                  <a:lnTo>
                    <a:pt x="156675" y="81048"/>
                  </a:lnTo>
                  <a:lnTo>
                    <a:pt x="160514" y="56689"/>
                  </a:lnTo>
                  <a:lnTo>
                    <a:pt x="155981" y="36503"/>
                  </a:lnTo>
                  <a:lnTo>
                    <a:pt x="13200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910714" y="1167166"/>
              <a:ext cx="187093" cy="328533"/>
            </a:xfrm>
            <a:custGeom>
              <a:avLst/>
              <a:gdLst/>
              <a:ahLst/>
              <a:cxnLst/>
              <a:rect l="0" t="0" r="0" b="0"/>
              <a:pathLst>
                <a:path w="187093" h="328533">
                  <a:moveTo>
                    <a:pt x="5679" y="85725"/>
                  </a:moveTo>
                  <a:lnTo>
                    <a:pt x="14013" y="134656"/>
                  </a:lnTo>
                  <a:lnTo>
                    <a:pt x="21364" y="193786"/>
                  </a:lnTo>
                  <a:lnTo>
                    <a:pt x="25144" y="242005"/>
                  </a:lnTo>
                  <a:lnTo>
                    <a:pt x="34827" y="301125"/>
                  </a:lnTo>
                  <a:lnTo>
                    <a:pt x="41251" y="325348"/>
                  </a:lnTo>
                  <a:lnTo>
                    <a:pt x="41092" y="328532"/>
                  </a:lnTo>
                  <a:lnTo>
                    <a:pt x="34676" y="319591"/>
                  </a:lnTo>
                  <a:lnTo>
                    <a:pt x="24663" y="265813"/>
                  </a:lnTo>
                  <a:lnTo>
                    <a:pt x="12289" y="211635"/>
                  </a:lnTo>
                  <a:lnTo>
                    <a:pt x="7638" y="161766"/>
                  </a:lnTo>
                  <a:lnTo>
                    <a:pt x="0" y="100919"/>
                  </a:lnTo>
                  <a:lnTo>
                    <a:pt x="7331" y="43839"/>
                  </a:lnTo>
                  <a:lnTo>
                    <a:pt x="10290" y="29725"/>
                  </a:lnTo>
                  <a:lnTo>
                    <a:pt x="15772" y="19146"/>
                  </a:lnTo>
                  <a:lnTo>
                    <a:pt x="31222" y="4271"/>
                  </a:lnTo>
                  <a:lnTo>
                    <a:pt x="52907" y="0"/>
                  </a:lnTo>
                  <a:lnTo>
                    <a:pt x="76972" y="3171"/>
                  </a:lnTo>
                  <a:lnTo>
                    <a:pt x="131704" y="30718"/>
                  </a:lnTo>
                  <a:lnTo>
                    <a:pt x="163513" y="56558"/>
                  </a:lnTo>
                  <a:lnTo>
                    <a:pt x="183986" y="86441"/>
                  </a:lnTo>
                  <a:lnTo>
                    <a:pt x="187092" y="107100"/>
                  </a:lnTo>
                  <a:lnTo>
                    <a:pt x="186283" y="117523"/>
                  </a:lnTo>
                  <a:lnTo>
                    <a:pt x="176025" y="135342"/>
                  </a:lnTo>
                  <a:lnTo>
                    <a:pt x="159767" y="149891"/>
                  </a:lnTo>
                  <a:lnTo>
                    <a:pt x="140843" y="160256"/>
                  </a:lnTo>
                  <a:lnTo>
                    <a:pt x="123854" y="162524"/>
                  </a:lnTo>
                  <a:lnTo>
                    <a:pt x="100436" y="1594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205168" y="1192082"/>
              <a:ext cx="195537" cy="145038"/>
            </a:xfrm>
            <a:custGeom>
              <a:avLst/>
              <a:gdLst/>
              <a:ahLst/>
              <a:cxnLst/>
              <a:rect l="0" t="0" r="0" b="0"/>
              <a:pathLst>
                <a:path w="195537" h="145038">
                  <a:moveTo>
                    <a:pt x="48137" y="92394"/>
                  </a:moveTo>
                  <a:lnTo>
                    <a:pt x="63778" y="74413"/>
                  </a:lnTo>
                  <a:lnTo>
                    <a:pt x="71857" y="57497"/>
                  </a:lnTo>
                  <a:lnTo>
                    <a:pt x="73107" y="38280"/>
                  </a:lnTo>
                  <a:lnTo>
                    <a:pt x="68594" y="19210"/>
                  </a:lnTo>
                  <a:lnTo>
                    <a:pt x="58789" y="2936"/>
                  </a:lnTo>
                  <a:lnTo>
                    <a:pt x="51729" y="0"/>
                  </a:lnTo>
                  <a:lnTo>
                    <a:pt x="43512" y="383"/>
                  </a:lnTo>
                  <a:lnTo>
                    <a:pt x="34526" y="2977"/>
                  </a:lnTo>
                  <a:lnTo>
                    <a:pt x="18301" y="18338"/>
                  </a:lnTo>
                  <a:lnTo>
                    <a:pt x="5631" y="40763"/>
                  </a:lnTo>
                  <a:lnTo>
                    <a:pt x="0" y="66328"/>
                  </a:lnTo>
                  <a:lnTo>
                    <a:pt x="3736" y="90168"/>
                  </a:lnTo>
                  <a:lnTo>
                    <a:pt x="18994" y="120200"/>
                  </a:lnTo>
                  <a:lnTo>
                    <a:pt x="25199" y="128479"/>
                  </a:lnTo>
                  <a:lnTo>
                    <a:pt x="34015" y="132829"/>
                  </a:lnTo>
                  <a:lnTo>
                    <a:pt x="56289" y="134542"/>
                  </a:lnTo>
                  <a:lnTo>
                    <a:pt x="66440" y="131021"/>
                  </a:lnTo>
                  <a:lnTo>
                    <a:pt x="83957" y="117751"/>
                  </a:lnTo>
                  <a:lnTo>
                    <a:pt x="101384" y="90549"/>
                  </a:lnTo>
                  <a:lnTo>
                    <a:pt x="105862" y="87654"/>
                  </a:lnTo>
                  <a:lnTo>
                    <a:pt x="110017" y="89234"/>
                  </a:lnTo>
                  <a:lnTo>
                    <a:pt x="156043" y="131430"/>
                  </a:lnTo>
                  <a:lnTo>
                    <a:pt x="172525" y="138989"/>
                  </a:lnTo>
                  <a:lnTo>
                    <a:pt x="195536" y="1450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463875" y="1168663"/>
              <a:ext cx="105286" cy="170872"/>
            </a:xfrm>
            <a:custGeom>
              <a:avLst/>
              <a:gdLst/>
              <a:ahLst/>
              <a:cxnLst/>
              <a:rect l="0" t="0" r="0" b="0"/>
              <a:pathLst>
                <a:path w="105286" h="170872">
                  <a:moveTo>
                    <a:pt x="0" y="84228"/>
                  </a:moveTo>
                  <a:lnTo>
                    <a:pt x="19128" y="147655"/>
                  </a:lnTo>
                  <a:lnTo>
                    <a:pt x="31924" y="170871"/>
                  </a:lnTo>
                  <a:lnTo>
                    <a:pt x="15084" y="116454"/>
                  </a:lnTo>
                  <a:lnTo>
                    <a:pt x="12553" y="89972"/>
                  </a:lnTo>
                  <a:lnTo>
                    <a:pt x="17668" y="65724"/>
                  </a:lnTo>
                  <a:lnTo>
                    <a:pt x="28909" y="44418"/>
                  </a:lnTo>
                  <a:lnTo>
                    <a:pt x="45604" y="27150"/>
                  </a:lnTo>
                  <a:lnTo>
                    <a:pt x="74734" y="9864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660765" y="1202439"/>
              <a:ext cx="203194" cy="138968"/>
            </a:xfrm>
            <a:custGeom>
              <a:avLst/>
              <a:gdLst/>
              <a:ahLst/>
              <a:cxnLst/>
              <a:rect l="0" t="0" r="0" b="0"/>
              <a:pathLst>
                <a:path w="203194" h="138968">
                  <a:moveTo>
                    <a:pt x="87380" y="71509"/>
                  </a:moveTo>
                  <a:lnTo>
                    <a:pt x="92969" y="54741"/>
                  </a:lnTo>
                  <a:lnTo>
                    <a:pt x="92593" y="37150"/>
                  </a:lnTo>
                  <a:lnTo>
                    <a:pt x="90856" y="27546"/>
                  </a:lnTo>
                  <a:lnTo>
                    <a:pt x="79566" y="10636"/>
                  </a:lnTo>
                  <a:lnTo>
                    <a:pt x="71642" y="2851"/>
                  </a:lnTo>
                  <a:lnTo>
                    <a:pt x="62850" y="0"/>
                  </a:lnTo>
                  <a:lnTo>
                    <a:pt x="43722" y="3072"/>
                  </a:lnTo>
                  <a:lnTo>
                    <a:pt x="26642" y="18476"/>
                  </a:lnTo>
                  <a:lnTo>
                    <a:pt x="2202" y="60903"/>
                  </a:lnTo>
                  <a:lnTo>
                    <a:pt x="0" y="82003"/>
                  </a:lnTo>
                  <a:lnTo>
                    <a:pt x="4091" y="103079"/>
                  </a:lnTo>
                  <a:lnTo>
                    <a:pt x="13708" y="124144"/>
                  </a:lnTo>
                  <a:lnTo>
                    <a:pt x="21887" y="131166"/>
                  </a:lnTo>
                  <a:lnTo>
                    <a:pt x="43454" y="138967"/>
                  </a:lnTo>
                  <a:lnTo>
                    <a:pt x="53417" y="137538"/>
                  </a:lnTo>
                  <a:lnTo>
                    <a:pt x="70725" y="126591"/>
                  </a:lnTo>
                  <a:lnTo>
                    <a:pt x="88034" y="100698"/>
                  </a:lnTo>
                  <a:lnTo>
                    <a:pt x="93665" y="96817"/>
                  </a:lnTo>
                  <a:lnTo>
                    <a:pt x="99759" y="96570"/>
                  </a:lnTo>
                  <a:lnTo>
                    <a:pt x="112769" y="102534"/>
                  </a:lnTo>
                  <a:lnTo>
                    <a:pt x="152739" y="126432"/>
                  </a:lnTo>
                  <a:lnTo>
                    <a:pt x="162538" y="126841"/>
                  </a:lnTo>
                  <a:lnTo>
                    <a:pt x="203193" y="1136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921669" y="1010735"/>
              <a:ext cx="15990" cy="368499"/>
            </a:xfrm>
            <a:custGeom>
              <a:avLst/>
              <a:gdLst/>
              <a:ahLst/>
              <a:cxnLst/>
              <a:rect l="0" t="0" r="0" b="0"/>
              <a:pathLst>
                <a:path w="15990" h="368499">
                  <a:moveTo>
                    <a:pt x="15989" y="0"/>
                  </a:moveTo>
                  <a:lnTo>
                    <a:pt x="8753" y="27556"/>
                  </a:lnTo>
                  <a:lnTo>
                    <a:pt x="6111" y="90018"/>
                  </a:lnTo>
                  <a:lnTo>
                    <a:pt x="0" y="152832"/>
                  </a:lnTo>
                  <a:lnTo>
                    <a:pt x="3932" y="216138"/>
                  </a:lnTo>
                  <a:lnTo>
                    <a:pt x="5007" y="264863"/>
                  </a:lnTo>
                  <a:lnTo>
                    <a:pt x="5326" y="316344"/>
                  </a:lnTo>
                  <a:lnTo>
                    <a:pt x="5460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075504" y="1063378"/>
              <a:ext cx="9554" cy="305327"/>
            </a:xfrm>
            <a:custGeom>
              <a:avLst/>
              <a:gdLst/>
              <a:ahLst/>
              <a:cxnLst/>
              <a:rect l="0" t="0" r="0" b="0"/>
              <a:pathLst>
                <a:path w="9554" h="305327">
                  <a:moveTo>
                    <a:pt x="9553" y="0"/>
                  </a:moveTo>
                  <a:lnTo>
                    <a:pt x="2317" y="50433"/>
                  </a:lnTo>
                  <a:lnTo>
                    <a:pt x="0" y="106580"/>
                  </a:lnTo>
                  <a:lnTo>
                    <a:pt x="483" y="160781"/>
                  </a:lnTo>
                  <a:lnTo>
                    <a:pt x="6346" y="213885"/>
                  </a:lnTo>
                  <a:lnTo>
                    <a:pt x="8919" y="274872"/>
                  </a:lnTo>
                  <a:lnTo>
                    <a:pt x="9553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127171" y="1219846"/>
              <a:ext cx="168456" cy="177568"/>
            </a:xfrm>
            <a:custGeom>
              <a:avLst/>
              <a:gdLst/>
              <a:ahLst/>
              <a:cxnLst/>
              <a:rect l="0" t="0" r="0" b="0"/>
              <a:pathLst>
                <a:path w="168456" h="177568">
                  <a:moveTo>
                    <a:pt x="0" y="106744"/>
                  </a:moveTo>
                  <a:lnTo>
                    <a:pt x="27556" y="91103"/>
                  </a:lnTo>
                  <a:lnTo>
                    <a:pt x="80659" y="75535"/>
                  </a:lnTo>
                  <a:lnTo>
                    <a:pt x="102529" y="67137"/>
                  </a:lnTo>
                  <a:lnTo>
                    <a:pt x="120048" y="55606"/>
                  </a:lnTo>
                  <a:lnTo>
                    <a:pt x="125655" y="46916"/>
                  </a:lnTo>
                  <a:lnTo>
                    <a:pt x="131886" y="24782"/>
                  </a:lnTo>
                  <a:lnTo>
                    <a:pt x="130038" y="15838"/>
                  </a:lnTo>
                  <a:lnTo>
                    <a:pt x="125296" y="8705"/>
                  </a:lnTo>
                  <a:lnTo>
                    <a:pt x="118626" y="2780"/>
                  </a:lnTo>
                  <a:lnTo>
                    <a:pt x="110669" y="0"/>
                  </a:lnTo>
                  <a:lnTo>
                    <a:pt x="92470" y="31"/>
                  </a:lnTo>
                  <a:lnTo>
                    <a:pt x="75803" y="7064"/>
                  </a:lnTo>
                  <a:lnTo>
                    <a:pt x="68083" y="12215"/>
                  </a:lnTo>
                  <a:lnTo>
                    <a:pt x="56385" y="27296"/>
                  </a:lnTo>
                  <a:lnTo>
                    <a:pt x="39343" y="65574"/>
                  </a:lnTo>
                  <a:lnTo>
                    <a:pt x="38153" y="86107"/>
                  </a:lnTo>
                  <a:lnTo>
                    <a:pt x="42693" y="106931"/>
                  </a:lnTo>
                  <a:lnTo>
                    <a:pt x="58403" y="137215"/>
                  </a:lnTo>
                  <a:lnTo>
                    <a:pt x="71190" y="153822"/>
                  </a:lnTo>
                  <a:lnTo>
                    <a:pt x="97132" y="170736"/>
                  </a:lnTo>
                  <a:lnTo>
                    <a:pt x="132635" y="177567"/>
                  </a:lnTo>
                  <a:lnTo>
                    <a:pt x="149806" y="176046"/>
                  </a:lnTo>
                  <a:lnTo>
                    <a:pt x="168455" y="1699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432497" y="1010735"/>
              <a:ext cx="21058" cy="389556"/>
            </a:xfrm>
            <a:custGeom>
              <a:avLst/>
              <a:gdLst/>
              <a:ahLst/>
              <a:cxnLst/>
              <a:rect l="0" t="0" r="0" b="0"/>
              <a:pathLst>
                <a:path w="21058" h="389556">
                  <a:moveTo>
                    <a:pt x="0" y="0"/>
                  </a:moveTo>
                  <a:lnTo>
                    <a:pt x="0" y="44367"/>
                  </a:lnTo>
                  <a:lnTo>
                    <a:pt x="0" y="103093"/>
                  </a:lnTo>
                  <a:lnTo>
                    <a:pt x="0" y="151689"/>
                  </a:lnTo>
                  <a:lnTo>
                    <a:pt x="3120" y="206912"/>
                  </a:lnTo>
                  <a:lnTo>
                    <a:pt x="9065" y="263140"/>
                  </a:lnTo>
                  <a:lnTo>
                    <a:pt x="17475" y="322167"/>
                  </a:lnTo>
                  <a:lnTo>
                    <a:pt x="20349" y="369528"/>
                  </a:lnTo>
                  <a:lnTo>
                    <a:pt x="21057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022093" y="1042321"/>
              <a:ext cx="10529" cy="379027"/>
            </a:xfrm>
            <a:custGeom>
              <a:avLst/>
              <a:gdLst/>
              <a:ahLst/>
              <a:cxnLst/>
              <a:rect l="0" t="0" r="0" b="0"/>
              <a:pathLst>
                <a:path w="10529" h="379027">
                  <a:moveTo>
                    <a:pt x="0" y="0"/>
                  </a:moveTo>
                  <a:lnTo>
                    <a:pt x="0" y="62478"/>
                  </a:lnTo>
                  <a:lnTo>
                    <a:pt x="0" y="111319"/>
                  </a:lnTo>
                  <a:lnTo>
                    <a:pt x="0" y="164004"/>
                  </a:lnTo>
                  <a:lnTo>
                    <a:pt x="0" y="212370"/>
                  </a:lnTo>
                  <a:lnTo>
                    <a:pt x="5589" y="269937"/>
                  </a:lnTo>
                  <a:lnTo>
                    <a:pt x="9553" y="329575"/>
                  </a:lnTo>
                  <a:lnTo>
                    <a:pt x="10528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148435" y="1295005"/>
              <a:ext cx="10529" cy="136871"/>
            </a:xfrm>
            <a:custGeom>
              <a:avLst/>
              <a:gdLst/>
              <a:ahLst/>
              <a:cxnLst/>
              <a:rect l="0" t="0" r="0" b="0"/>
              <a:pathLst>
                <a:path w="10529" h="136871">
                  <a:moveTo>
                    <a:pt x="10528" y="0"/>
                  </a:moveTo>
                  <a:lnTo>
                    <a:pt x="1463" y="58617"/>
                  </a:lnTo>
                  <a:lnTo>
                    <a:pt x="192" y="117308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285306" y="1293142"/>
              <a:ext cx="357969" cy="201905"/>
            </a:xfrm>
            <a:custGeom>
              <a:avLst/>
              <a:gdLst/>
              <a:ahLst/>
              <a:cxnLst/>
              <a:rect l="0" t="0" r="0" b="0"/>
              <a:pathLst>
                <a:path w="357969" h="201905">
                  <a:moveTo>
                    <a:pt x="0" y="65034"/>
                  </a:moveTo>
                  <a:lnTo>
                    <a:pt x="8333" y="102512"/>
                  </a:lnTo>
                  <a:lnTo>
                    <a:pt x="16305" y="159396"/>
                  </a:lnTo>
                  <a:lnTo>
                    <a:pt x="15549" y="159527"/>
                  </a:lnTo>
                  <a:lnTo>
                    <a:pt x="5931" y="128933"/>
                  </a:lnTo>
                  <a:lnTo>
                    <a:pt x="7346" y="91246"/>
                  </a:lnTo>
                  <a:lnTo>
                    <a:pt x="19475" y="38929"/>
                  </a:lnTo>
                  <a:lnTo>
                    <a:pt x="30492" y="19897"/>
                  </a:lnTo>
                  <a:lnTo>
                    <a:pt x="46307" y="6758"/>
                  </a:lnTo>
                  <a:lnTo>
                    <a:pt x="55438" y="1617"/>
                  </a:lnTo>
                  <a:lnTo>
                    <a:pt x="66204" y="529"/>
                  </a:lnTo>
                  <a:lnTo>
                    <a:pt x="90645" y="5559"/>
                  </a:lnTo>
                  <a:lnTo>
                    <a:pt x="110866" y="18713"/>
                  </a:lnTo>
                  <a:lnTo>
                    <a:pt x="135404" y="48970"/>
                  </a:lnTo>
                  <a:lnTo>
                    <a:pt x="163366" y="106419"/>
                  </a:lnTo>
                  <a:lnTo>
                    <a:pt x="175552" y="152237"/>
                  </a:lnTo>
                  <a:lnTo>
                    <a:pt x="177459" y="169302"/>
                  </a:lnTo>
                  <a:lnTo>
                    <a:pt x="180872" y="154939"/>
                  </a:lnTo>
                  <a:lnTo>
                    <a:pt x="189962" y="141647"/>
                  </a:lnTo>
                  <a:lnTo>
                    <a:pt x="213822" y="126598"/>
                  </a:lnTo>
                  <a:lnTo>
                    <a:pt x="266760" y="104279"/>
                  </a:lnTo>
                  <a:lnTo>
                    <a:pt x="324294" y="78911"/>
                  </a:lnTo>
                  <a:lnTo>
                    <a:pt x="341442" y="66912"/>
                  </a:lnTo>
                  <a:lnTo>
                    <a:pt x="345781" y="59267"/>
                  </a:lnTo>
                  <a:lnTo>
                    <a:pt x="347483" y="41414"/>
                  </a:lnTo>
                  <a:lnTo>
                    <a:pt x="341220" y="24900"/>
                  </a:lnTo>
                  <a:lnTo>
                    <a:pt x="336274" y="17221"/>
                  </a:lnTo>
                  <a:lnTo>
                    <a:pt x="321420" y="5569"/>
                  </a:lnTo>
                  <a:lnTo>
                    <a:pt x="312546" y="824"/>
                  </a:lnTo>
                  <a:lnTo>
                    <a:pt x="303120" y="0"/>
                  </a:lnTo>
                  <a:lnTo>
                    <a:pt x="283288" y="5324"/>
                  </a:lnTo>
                  <a:lnTo>
                    <a:pt x="265896" y="18609"/>
                  </a:lnTo>
                  <a:lnTo>
                    <a:pt x="251537" y="37382"/>
                  </a:lnTo>
                  <a:lnTo>
                    <a:pt x="241255" y="61323"/>
                  </a:lnTo>
                  <a:lnTo>
                    <a:pt x="239026" y="87561"/>
                  </a:lnTo>
                  <a:lnTo>
                    <a:pt x="243104" y="114820"/>
                  </a:lnTo>
                  <a:lnTo>
                    <a:pt x="258554" y="154135"/>
                  </a:lnTo>
                  <a:lnTo>
                    <a:pt x="271280" y="173264"/>
                  </a:lnTo>
                  <a:lnTo>
                    <a:pt x="290974" y="186446"/>
                  </a:lnTo>
                  <a:lnTo>
                    <a:pt x="325250" y="197324"/>
                  </a:lnTo>
                  <a:lnTo>
                    <a:pt x="357968" y="2019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790673" y="1284476"/>
              <a:ext cx="163235" cy="259102"/>
            </a:xfrm>
            <a:custGeom>
              <a:avLst/>
              <a:gdLst/>
              <a:ahLst/>
              <a:cxnLst/>
              <a:rect l="0" t="0" r="0" b="0"/>
              <a:pathLst>
                <a:path w="163235" h="259102">
                  <a:moveTo>
                    <a:pt x="126342" y="0"/>
                  </a:moveTo>
                  <a:lnTo>
                    <a:pt x="83650" y="3120"/>
                  </a:lnTo>
                  <a:lnTo>
                    <a:pt x="52472" y="14573"/>
                  </a:lnTo>
                  <a:lnTo>
                    <a:pt x="16084" y="39404"/>
                  </a:lnTo>
                  <a:lnTo>
                    <a:pt x="11892" y="47326"/>
                  </a:lnTo>
                  <a:lnTo>
                    <a:pt x="10355" y="65488"/>
                  </a:lnTo>
                  <a:lnTo>
                    <a:pt x="16691" y="82138"/>
                  </a:lnTo>
                  <a:lnTo>
                    <a:pt x="21656" y="89854"/>
                  </a:lnTo>
                  <a:lnTo>
                    <a:pt x="51001" y="111891"/>
                  </a:lnTo>
                  <a:lnTo>
                    <a:pt x="108189" y="139012"/>
                  </a:lnTo>
                  <a:lnTo>
                    <a:pt x="150832" y="165370"/>
                  </a:lnTo>
                  <a:lnTo>
                    <a:pt x="160624" y="185412"/>
                  </a:lnTo>
                  <a:lnTo>
                    <a:pt x="163234" y="197307"/>
                  </a:lnTo>
                  <a:lnTo>
                    <a:pt x="161466" y="207577"/>
                  </a:lnTo>
                  <a:lnTo>
                    <a:pt x="150141" y="225228"/>
                  </a:lnTo>
                  <a:lnTo>
                    <a:pt x="124035" y="248318"/>
                  </a:lnTo>
                  <a:lnTo>
                    <a:pt x="101141" y="256593"/>
                  </a:lnTo>
                  <a:lnTo>
                    <a:pt x="75367" y="259101"/>
                  </a:lnTo>
                  <a:lnTo>
                    <a:pt x="48314" y="256316"/>
                  </a:lnTo>
                  <a:lnTo>
                    <a:pt x="26933" y="248059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211606" y="1189720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62" name="Straight Connector 61"/>
          <p:cNvCxnSpPr/>
          <p:nvPr/>
        </p:nvCxnSpPr>
        <p:spPr>
          <a:xfrm flipH="1">
            <a:off x="1800373" y="3084849"/>
            <a:ext cx="4306155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 flipH="1">
            <a:off x="1901973" y="3958715"/>
            <a:ext cx="4211399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 flipH="1">
            <a:off x="2495253" y="2084642"/>
            <a:ext cx="2916394" cy="2926923"/>
          </a:xfrm>
          <a:prstGeom prst="line">
            <a:avLst/>
          </a:prstGeom>
          <a:ln w="38100" cap="flat" cmpd="sng" algn="ctr">
            <a:solidFill>
              <a:srgbClr val="FF000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Custom</PresentationFormat>
  <Paragraphs>0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2014-05-20T13:40:47Z</dcterms:created>
  <dcterms:modified xsi:type="dcterms:W3CDTF">2014-05-20T13:41:47Z</dcterms:modified>
</cp:coreProperties>
</file>